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296" r:id="rId3"/>
    <p:sldId id="295" r:id="rId4"/>
    <p:sldId id="280" r:id="rId5"/>
    <p:sldId id="267" r:id="rId6"/>
    <p:sldId id="316" r:id="rId7"/>
    <p:sldId id="281" r:id="rId8"/>
    <p:sldId id="317" r:id="rId9"/>
    <p:sldId id="276" r:id="rId10"/>
    <p:sldId id="287" r:id="rId11"/>
    <p:sldId id="288" r:id="rId12"/>
    <p:sldId id="321" r:id="rId13"/>
    <p:sldId id="283" r:id="rId14"/>
    <p:sldId id="294" r:id="rId15"/>
    <p:sldId id="290" r:id="rId16"/>
    <p:sldId id="289" r:id="rId17"/>
    <p:sldId id="291" r:id="rId18"/>
    <p:sldId id="319" r:id="rId19"/>
    <p:sldId id="292" r:id="rId20"/>
    <p:sldId id="311" r:id="rId21"/>
    <p:sldId id="312" r:id="rId22"/>
    <p:sldId id="313" r:id="rId23"/>
    <p:sldId id="314" r:id="rId24"/>
    <p:sldId id="315" r:id="rId25"/>
    <p:sldId id="284" r:id="rId26"/>
    <p:sldId id="318" r:id="rId27"/>
    <p:sldId id="266" r:id="rId28"/>
    <p:sldId id="320" r:id="rId29"/>
    <p:sldId id="279" r:id="rId30"/>
    <p:sldId id="297" r:id="rId31"/>
    <p:sldId id="298" r:id="rId32"/>
    <p:sldId id="299" r:id="rId33"/>
    <p:sldId id="286" r:id="rId34"/>
    <p:sldId id="300" r:id="rId35"/>
    <p:sldId id="301" r:id="rId36"/>
    <p:sldId id="302" r:id="rId37"/>
    <p:sldId id="303" r:id="rId38"/>
    <p:sldId id="304" r:id="rId39"/>
    <p:sldId id="293" r:id="rId40"/>
    <p:sldId id="305" r:id="rId41"/>
    <p:sldId id="306" r:id="rId42"/>
    <p:sldId id="307" r:id="rId43"/>
    <p:sldId id="308" r:id="rId44"/>
    <p:sldId id="309" r:id="rId45"/>
    <p:sldId id="31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urva Tawde" initials="AT" lastIdx="1" clrIdx="0">
    <p:extLst>
      <p:ext uri="{19B8F6BF-5375-455C-9EA6-DF929625EA0E}">
        <p15:presenceInfo xmlns:p15="http://schemas.microsoft.com/office/powerpoint/2012/main" userId="Apurva Taw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C"/>
    <a:srgbClr val="00FFFF"/>
    <a:srgbClr val="0E67A9"/>
    <a:srgbClr val="8CBCC5"/>
    <a:srgbClr val="3F9CC6"/>
    <a:srgbClr val="BFDADF"/>
    <a:srgbClr val="227CB7"/>
    <a:srgbClr val="B1EDE9"/>
    <a:srgbClr val="CCFF66"/>
    <a:srgbClr val="E3F9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0" autoAdjust="0"/>
    <p:restoredTop sz="83624" autoAdjust="0"/>
  </p:normalViewPr>
  <p:slideViewPr>
    <p:cSldViewPr snapToGrid="0">
      <p:cViewPr varScale="1">
        <p:scale>
          <a:sx n="65" d="100"/>
          <a:sy n="65" d="100"/>
        </p:scale>
        <p:origin x="76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1.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a:t>Amazon</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2">
                  <a:shade val="58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2B8C-478F-B77E-AE1F36F78B5A}"/>
              </c:ext>
            </c:extLst>
          </c:dPt>
          <c:dPt>
            <c:idx val="1"/>
            <c:bubble3D val="0"/>
            <c:spPr>
              <a:solidFill>
                <a:schemeClr val="accent2">
                  <a:shade val="86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2B8C-478F-B77E-AE1F36F78B5A}"/>
              </c:ext>
            </c:extLst>
          </c:dPt>
          <c:dPt>
            <c:idx val="2"/>
            <c:bubble3D val="0"/>
            <c:spPr>
              <a:solidFill>
                <a:schemeClr val="accent2">
                  <a:tint val="86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2B8C-478F-B77E-AE1F36F78B5A}"/>
              </c:ext>
            </c:extLst>
          </c:dPt>
          <c:dPt>
            <c:idx val="3"/>
            <c:bubble3D val="0"/>
            <c:spPr>
              <a:solidFill>
                <a:schemeClr val="accent2">
                  <a:tint val="58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2B8C-478F-B77E-AE1F36F78B5A}"/>
              </c:ext>
            </c:extLst>
          </c:dPt>
          <c:dLbls>
            <c:dLbl>
              <c:idx val="0"/>
              <c:layout>
                <c:manualLayout>
                  <c:x val="-2.9376373919764672E-3"/>
                  <c:y val="-0.48560126785560248"/>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accent2">
                            <a:shade val="58000"/>
                          </a:schemeClr>
                        </a:solidFill>
                        <a:latin typeface="+mn-lt"/>
                        <a:ea typeface="+mn-ea"/>
                        <a:cs typeface="+mn-cs"/>
                      </a:defRPr>
                    </a:pPr>
                    <a:fld id="{26FA4C6E-93EF-4E02-A82F-0899BA71095A}" type="CATEGORYNAME">
                      <a:rPr lang="en-US" sz="2000"/>
                      <a:pPr>
                        <a:defRPr>
                          <a:solidFill>
                            <a:schemeClr val="accent2">
                              <a:shade val="58000"/>
                            </a:schemeClr>
                          </a:solidFill>
                        </a:defRPr>
                      </a:pPr>
                      <a:t>[CATEGORY NAME]</a:t>
                    </a:fld>
                    <a:r>
                      <a:rPr lang="en-US" sz="2000" baseline="0" dirty="0"/>
                      <a:t>
</a:t>
                    </a:r>
                    <a:fld id="{646D137F-61D8-4094-9861-45E050AACE36}" type="PERCENTAGE">
                      <a:rPr lang="en-US" sz="2000" baseline="0"/>
                      <a:pPr>
                        <a:defRPr>
                          <a:solidFill>
                            <a:schemeClr val="accent2">
                              <a:shade val="58000"/>
                            </a:schemeClr>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2">
                          <a:shade val="58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4100225959906655"/>
                      <c:h val="0.26987784562432587"/>
                    </c:manualLayout>
                  </c15:layout>
                  <c15:dlblFieldTable/>
                  <c15:showDataLabelsRange val="0"/>
                </c:ext>
                <c:ext xmlns:c16="http://schemas.microsoft.com/office/drawing/2014/chart" uri="{C3380CC4-5D6E-409C-BE32-E72D297353CC}">
                  <c16:uniqueId val="{00000001-2B8C-478F-B77E-AE1F36F78B5A}"/>
                </c:ext>
              </c:extLst>
            </c:dLbl>
            <c:dLbl>
              <c:idx val="1"/>
              <c:layout>
                <c:manualLayout>
                  <c:x val="1.3217121353264047E-7"/>
                  <c:y val="0.13208373940318285"/>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2">
                            <a:shade val="86000"/>
                          </a:schemeClr>
                        </a:solidFill>
                        <a:latin typeface="+mn-lt"/>
                        <a:ea typeface="+mn-ea"/>
                        <a:cs typeface="+mn-cs"/>
                      </a:defRPr>
                    </a:pPr>
                    <a:fld id="{99B902DB-AEDB-40F5-AF42-0ABE9C36AC19}" type="CATEGORYNAME">
                      <a:rPr lang="en-US" sz="2000"/>
                      <a:pPr>
                        <a:defRPr>
                          <a:solidFill>
                            <a:schemeClr val="accent2">
                              <a:shade val="86000"/>
                            </a:schemeClr>
                          </a:solidFill>
                        </a:defRPr>
                      </a:pPr>
                      <a:t>[CATEGORY NAME]</a:t>
                    </a:fld>
                    <a:r>
                      <a:rPr lang="en-US" sz="2000" baseline="0" dirty="0"/>
                      <a:t>
</a:t>
                    </a:r>
                    <a:fld id="{A891293C-3D20-4CCC-8574-E9C09252C70B}" type="PERCENTAGE">
                      <a:rPr lang="en-US" sz="2000" baseline="0"/>
                      <a:pPr>
                        <a:defRPr>
                          <a:solidFill>
                            <a:schemeClr val="accent2">
                              <a:shade val="86000"/>
                            </a:schemeClr>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hade val="86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1896270974249868"/>
                      <c:h val="0.29619759557706576"/>
                    </c:manualLayout>
                  </c15:layout>
                  <c15:dlblFieldTable/>
                  <c15:showDataLabelsRange val="0"/>
                </c:ext>
                <c:ext xmlns:c16="http://schemas.microsoft.com/office/drawing/2014/chart" uri="{C3380CC4-5D6E-409C-BE32-E72D297353CC}">
                  <c16:uniqueId val="{00000002-2B8C-478F-B77E-AE1F36F78B5A}"/>
                </c:ext>
              </c:extLst>
            </c:dLbl>
            <c:dLbl>
              <c:idx val="2"/>
              <c:tx>
                <c:rich>
                  <a:bodyPr rot="0" spcFirstLastPara="1" vertOverflow="ellipsis" vert="horz" wrap="square" lIns="38100" tIns="19050" rIns="38100" bIns="19050" anchor="ctr" anchorCtr="1">
                    <a:spAutoFit/>
                  </a:bodyPr>
                  <a:lstStyle/>
                  <a:p>
                    <a:pPr>
                      <a:defRPr sz="1330" b="1" i="0" u="none" strike="noStrike" kern="1200" spc="0" baseline="0">
                        <a:solidFill>
                          <a:schemeClr val="accent2">
                            <a:tint val="86000"/>
                          </a:schemeClr>
                        </a:solidFill>
                        <a:latin typeface="+mn-lt"/>
                        <a:ea typeface="+mn-ea"/>
                        <a:cs typeface="+mn-cs"/>
                      </a:defRPr>
                    </a:pPr>
                    <a:fld id="{96FAF7D5-2046-411E-BAB8-253BC0067B5F}" type="CATEGORYNAME">
                      <a:rPr lang="en-US" sz="2000"/>
                      <a:pPr>
                        <a:defRPr>
                          <a:solidFill>
                            <a:schemeClr val="accent2">
                              <a:tint val="86000"/>
                            </a:schemeClr>
                          </a:solidFill>
                        </a:defRPr>
                      </a:pPr>
                      <a:t>[CATEGORY NAME]</a:t>
                    </a:fld>
                    <a:r>
                      <a:rPr lang="en-US" sz="2000" baseline="0" dirty="0"/>
                      <a:t>
</a:t>
                    </a:r>
                    <a:fld id="{DE9CBA68-A432-4BF9-91CF-5B9E3938A33D}" type="PERCENTAGE">
                      <a:rPr lang="en-US" sz="2000" baseline="0"/>
                      <a:pPr>
                        <a:defRPr>
                          <a:solidFill>
                            <a:schemeClr val="accent2">
                              <a:tint val="86000"/>
                            </a:schemeClr>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tint val="86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B8C-478F-B77E-AE1F36F78B5A}"/>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tint val="58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2B8C-478F-B77E-AE1F36F78B5A}"/>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Positive</c:v>
                </c:pt>
                <c:pt idx="1">
                  <c:v>Negative</c:v>
                </c:pt>
                <c:pt idx="2">
                  <c:v>Neutral</c:v>
                </c:pt>
              </c:strCache>
            </c:strRef>
          </c:cat>
          <c:val>
            <c:numRef>
              <c:f>Sheet1!$B$2:$B$5</c:f>
              <c:numCache>
                <c:formatCode>General</c:formatCode>
                <c:ptCount val="4"/>
                <c:pt idx="0">
                  <c:v>9490</c:v>
                </c:pt>
                <c:pt idx="1">
                  <c:v>743</c:v>
                </c:pt>
                <c:pt idx="2">
                  <c:v>4507</c:v>
                </c:pt>
              </c:numCache>
            </c:numRef>
          </c:val>
          <c:extLst>
            <c:ext xmlns:c16="http://schemas.microsoft.com/office/drawing/2014/chart" uri="{C3380CC4-5D6E-409C-BE32-E72D297353CC}">
              <c16:uniqueId val="{00000000-2B8C-478F-B77E-AE1F36F78B5A}"/>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5865875304369524E-2"/>
          <c:y val="7.9096004481450516E-2"/>
          <c:w val="0.88722198595607993"/>
          <c:h val="0.72602575899114374"/>
        </c:manualLayout>
      </c:layout>
      <c:barChart>
        <c:barDir val="bar"/>
        <c:grouping val="clustered"/>
        <c:varyColors val="0"/>
        <c:ser>
          <c:idx val="0"/>
          <c:order val="0"/>
          <c:tx>
            <c:strRef>
              <c:f>Sheet1!$B$1</c:f>
              <c:strCache>
                <c:ptCount val="1"/>
                <c:pt idx="0">
                  <c:v>Amazon</c:v>
                </c:pt>
              </c:strCache>
            </c:strRef>
          </c:tx>
          <c:spPr>
            <a:solidFill>
              <a:schemeClr val="accent2"/>
            </a:solidFill>
            <a:ln>
              <a:noFill/>
            </a:ln>
            <a:effectLst>
              <a:outerShdw blurRad="57150" dist="19050" dir="5400000" algn="ctr" rotWithShape="0">
                <a:srgbClr val="000000">
                  <a:alpha val="63000"/>
                </a:srgbClr>
              </a:outerShdw>
            </a:effectLst>
          </c:spPr>
          <c:invertIfNegative val="0"/>
          <c:cat>
            <c:strRef>
              <c:f>Sheet1!$A$2:$A$5</c:f>
              <c:strCache>
                <c:ptCount val="4"/>
                <c:pt idx="0">
                  <c:v>stop </c:v>
                </c:pt>
                <c:pt idx="1">
                  <c:v>start </c:v>
                </c:pt>
                <c:pt idx="2">
                  <c:v>stable</c:v>
                </c:pt>
                <c:pt idx="3">
                  <c:v>crashes </c:v>
                </c:pt>
              </c:strCache>
            </c:strRef>
          </c:cat>
          <c:val>
            <c:numRef>
              <c:f>Sheet1!$B$2:$B$5</c:f>
              <c:numCache>
                <c:formatCode>General</c:formatCode>
                <c:ptCount val="4"/>
                <c:pt idx="0">
                  <c:v>208</c:v>
                </c:pt>
                <c:pt idx="1">
                  <c:v>231</c:v>
                </c:pt>
                <c:pt idx="2">
                  <c:v>7</c:v>
                </c:pt>
                <c:pt idx="3">
                  <c:v>110</c:v>
                </c:pt>
              </c:numCache>
            </c:numRef>
          </c:val>
          <c:extLst>
            <c:ext xmlns:c16="http://schemas.microsoft.com/office/drawing/2014/chart" uri="{C3380CC4-5D6E-409C-BE32-E72D297353CC}">
              <c16:uniqueId val="{00000002-FB4B-46F2-858E-10DC9E57221C}"/>
            </c:ext>
          </c:extLst>
        </c:ser>
        <c:ser>
          <c:idx val="1"/>
          <c:order val="1"/>
          <c:tx>
            <c:strRef>
              <c:f>Sheet1!$C$1</c:f>
              <c:strCache>
                <c:ptCount val="1"/>
                <c:pt idx="0">
                  <c:v>Spotify</c:v>
                </c:pt>
              </c:strCache>
            </c:strRef>
          </c:tx>
          <c:spPr>
            <a:solidFill>
              <a:schemeClr val="accent6"/>
            </a:solidFill>
            <a:ln>
              <a:noFill/>
            </a:ln>
            <a:effectLst>
              <a:outerShdw blurRad="57150" dist="19050" dir="5400000" algn="ctr" rotWithShape="0">
                <a:srgbClr val="000000">
                  <a:alpha val="63000"/>
                </a:srgbClr>
              </a:outerShdw>
            </a:effectLst>
          </c:spPr>
          <c:invertIfNegative val="0"/>
          <c:cat>
            <c:strRef>
              <c:f>Sheet1!$A$2:$A$5</c:f>
              <c:strCache>
                <c:ptCount val="4"/>
                <c:pt idx="0">
                  <c:v>stop </c:v>
                </c:pt>
                <c:pt idx="1">
                  <c:v>start </c:v>
                </c:pt>
                <c:pt idx="2">
                  <c:v>stable</c:v>
                </c:pt>
                <c:pt idx="3">
                  <c:v>crashes </c:v>
                </c:pt>
              </c:strCache>
            </c:strRef>
          </c:cat>
          <c:val>
            <c:numRef>
              <c:f>Sheet1!$C$2:$C$5</c:f>
              <c:numCache>
                <c:formatCode>General</c:formatCode>
                <c:ptCount val="4"/>
                <c:pt idx="0">
                  <c:v>66</c:v>
                </c:pt>
                <c:pt idx="1">
                  <c:v>79</c:v>
                </c:pt>
                <c:pt idx="2">
                  <c:v>2</c:v>
                </c:pt>
                <c:pt idx="3">
                  <c:v>22</c:v>
                </c:pt>
              </c:numCache>
            </c:numRef>
          </c:val>
          <c:extLst>
            <c:ext xmlns:c16="http://schemas.microsoft.com/office/drawing/2014/chart" uri="{C3380CC4-5D6E-409C-BE32-E72D297353CC}">
              <c16:uniqueId val="{00000003-FB4B-46F2-858E-10DC9E57221C}"/>
            </c:ext>
          </c:extLst>
        </c:ser>
        <c:ser>
          <c:idx val="2"/>
          <c:order val="2"/>
          <c:tx>
            <c:strRef>
              <c:f>Sheet1!$D$1</c:f>
              <c:strCache>
                <c:ptCount val="1"/>
                <c:pt idx="0">
                  <c:v>Pandora</c:v>
                </c:pt>
              </c:strCache>
            </c:strRef>
          </c:tx>
          <c:spPr>
            <a:solidFill>
              <a:srgbClr val="002060"/>
            </a:solidFill>
            <a:ln>
              <a:noFill/>
            </a:ln>
            <a:effectLst>
              <a:outerShdw blurRad="57150" dist="19050" dir="5400000" algn="ctr" rotWithShape="0">
                <a:srgbClr val="000000">
                  <a:alpha val="63000"/>
                </a:srgbClr>
              </a:outerShdw>
            </a:effectLst>
          </c:spPr>
          <c:invertIfNegative val="0"/>
          <c:cat>
            <c:strRef>
              <c:f>Sheet1!$A$2:$A$5</c:f>
              <c:strCache>
                <c:ptCount val="4"/>
                <c:pt idx="0">
                  <c:v>stop </c:v>
                </c:pt>
                <c:pt idx="1">
                  <c:v>start </c:v>
                </c:pt>
                <c:pt idx="2">
                  <c:v>stable</c:v>
                </c:pt>
                <c:pt idx="3">
                  <c:v>crashes </c:v>
                </c:pt>
              </c:strCache>
            </c:strRef>
          </c:cat>
          <c:val>
            <c:numRef>
              <c:f>Sheet1!$D$2:$D$5</c:f>
              <c:numCache>
                <c:formatCode>General</c:formatCode>
                <c:ptCount val="4"/>
                <c:pt idx="0">
                  <c:v>454</c:v>
                </c:pt>
                <c:pt idx="1">
                  <c:v>637</c:v>
                </c:pt>
                <c:pt idx="2">
                  <c:v>6</c:v>
                </c:pt>
                <c:pt idx="3">
                  <c:v>66</c:v>
                </c:pt>
              </c:numCache>
            </c:numRef>
          </c:val>
          <c:extLst>
            <c:ext xmlns:c16="http://schemas.microsoft.com/office/drawing/2014/chart" uri="{C3380CC4-5D6E-409C-BE32-E72D297353CC}">
              <c16:uniqueId val="{00000004-FB4B-46F2-858E-10DC9E57221C}"/>
            </c:ext>
          </c:extLst>
        </c:ser>
        <c:dLbls>
          <c:showLegendKey val="0"/>
          <c:showVal val="0"/>
          <c:showCatName val="0"/>
          <c:showSerName val="0"/>
          <c:showPercent val="0"/>
          <c:showBubbleSize val="0"/>
        </c:dLbls>
        <c:gapWidth val="252"/>
        <c:overlap val="-92"/>
        <c:axId val="963244344"/>
        <c:axId val="963248608"/>
      </c:barChart>
      <c:catAx>
        <c:axId val="96324434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3248608"/>
        <c:crosses val="autoZero"/>
        <c:auto val="1"/>
        <c:lblAlgn val="ctr"/>
        <c:lblOffset val="100"/>
        <c:noMultiLvlLbl val="0"/>
      </c:catAx>
      <c:valAx>
        <c:axId val="963248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Word</a:t>
                </a:r>
                <a:r>
                  <a:rPr lang="en-US" baseline="0" dirty="0"/>
                  <a:t> Frequencies</a:t>
                </a:r>
                <a:endParaRPr lang="en-US" dirty="0"/>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3244344"/>
        <c:crosses val="autoZero"/>
        <c:crossBetween val="between"/>
      </c:valAx>
      <c:spPr>
        <a:noFill/>
        <a:ln w="12700">
          <a:solidFill>
            <a:schemeClr val="accent1">
              <a:shade val="50000"/>
              <a:alpha val="63000"/>
            </a:schemeClr>
          </a:solidFill>
        </a:ln>
        <a:effectLst/>
      </c:spPr>
    </c:plotArea>
    <c:legend>
      <c:legendPos val="b"/>
      <c:overlay val="0"/>
      <c:spPr>
        <a:noFill/>
        <a:ln w="25400">
          <a:solidFill>
            <a:schemeClr val="accent1">
              <a:shade val="50000"/>
              <a:alpha val="70000"/>
            </a:schemeClr>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a:t>Spotify</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786607871024755"/>
          <c:y val="0.23649691570448761"/>
          <c:w val="0.79822667830269356"/>
          <c:h val="0.67064722180926983"/>
        </c:manualLayout>
      </c:layout>
      <c:pie3DChart>
        <c:varyColors val="1"/>
        <c:ser>
          <c:idx val="0"/>
          <c:order val="0"/>
          <c:tx>
            <c:strRef>
              <c:f>Sheet1!$B$1</c:f>
              <c:strCache>
                <c:ptCount val="1"/>
                <c:pt idx="0">
                  <c:v>Sales</c:v>
                </c:pt>
              </c:strCache>
            </c:strRef>
          </c:tx>
          <c:dPt>
            <c:idx val="0"/>
            <c:bubble3D val="0"/>
            <c:spPr>
              <a:solidFill>
                <a:schemeClr val="accent6">
                  <a:shade val="58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5A81-4938-AFB6-2DBECE0BBF35}"/>
              </c:ext>
            </c:extLst>
          </c:dPt>
          <c:dPt>
            <c:idx val="1"/>
            <c:bubble3D val="0"/>
            <c:spPr>
              <a:solidFill>
                <a:schemeClr val="accent6">
                  <a:shade val="86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5A81-4938-AFB6-2DBECE0BBF35}"/>
              </c:ext>
            </c:extLst>
          </c:dPt>
          <c:dPt>
            <c:idx val="2"/>
            <c:bubble3D val="0"/>
            <c:spPr>
              <a:solidFill>
                <a:schemeClr val="accent6">
                  <a:tint val="86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5A81-4938-AFB6-2DBECE0BBF35}"/>
              </c:ext>
            </c:extLst>
          </c:dPt>
          <c:dPt>
            <c:idx val="3"/>
            <c:bubble3D val="0"/>
            <c:spPr>
              <a:solidFill>
                <a:schemeClr val="accent6">
                  <a:tint val="58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5A81-4938-AFB6-2DBECE0BBF35}"/>
              </c:ext>
            </c:extLst>
          </c:dPt>
          <c:dLbls>
            <c:dLbl>
              <c:idx val="0"/>
              <c:layout>
                <c:manualLayout>
                  <c:x val="-3.5797985004308641E-2"/>
                  <c:y val="-0.62189771428845764"/>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accent6">
                            <a:shade val="58000"/>
                          </a:schemeClr>
                        </a:solidFill>
                        <a:latin typeface="+mn-lt"/>
                        <a:ea typeface="+mn-ea"/>
                        <a:cs typeface="+mn-cs"/>
                      </a:defRPr>
                    </a:pPr>
                    <a:fld id="{0AE9CA45-0C50-46E6-A89D-1C2D59A5B0F0}" type="CATEGORYNAME">
                      <a:rPr lang="en-US" sz="2000"/>
                      <a:pPr>
                        <a:defRPr>
                          <a:solidFill>
                            <a:schemeClr val="accent6">
                              <a:shade val="58000"/>
                            </a:schemeClr>
                          </a:solidFill>
                        </a:defRPr>
                      </a:pPr>
                      <a:t>[CATEGORY NAME]</a:t>
                    </a:fld>
                    <a:r>
                      <a:rPr lang="en-US" sz="2000" baseline="0" dirty="0"/>
                      <a:t>
</a:t>
                    </a:r>
                    <a:fld id="{0F895691-251C-4B5D-B48F-ACA557A15D5E}" type="PERCENTAGE">
                      <a:rPr lang="en-US" sz="2000" baseline="0"/>
                      <a:pPr>
                        <a:defRPr>
                          <a:solidFill>
                            <a:schemeClr val="accent6">
                              <a:shade val="58000"/>
                            </a:schemeClr>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6">
                          <a:shade val="58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4412373458753798"/>
                      <c:h val="0.27686557222003516"/>
                    </c:manualLayout>
                  </c15:layout>
                  <c15:dlblFieldTable/>
                  <c15:showDataLabelsRange val="0"/>
                </c:ext>
                <c:ext xmlns:c16="http://schemas.microsoft.com/office/drawing/2014/chart" uri="{C3380CC4-5D6E-409C-BE32-E72D297353CC}">
                  <c16:uniqueId val="{00000001-5A81-4938-AFB6-2DBECE0BBF35}"/>
                </c:ext>
              </c:extLst>
            </c:dLbl>
            <c:dLbl>
              <c:idx val="1"/>
              <c:layout>
                <c:manualLayout>
                  <c:x val="0.58640508768962729"/>
                  <c:y val="0.47062400381191971"/>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accent6">
                            <a:shade val="86000"/>
                          </a:schemeClr>
                        </a:solidFill>
                        <a:latin typeface="+mn-lt"/>
                        <a:ea typeface="+mn-ea"/>
                        <a:cs typeface="+mn-cs"/>
                      </a:defRPr>
                    </a:pPr>
                    <a:fld id="{EB3D69E1-BF20-48B0-A6E5-C0D04D065581}" type="CATEGORYNAME">
                      <a:rPr lang="en-US" sz="2000" dirty="0"/>
                      <a:pPr>
                        <a:defRPr>
                          <a:solidFill>
                            <a:schemeClr val="accent6">
                              <a:shade val="86000"/>
                            </a:schemeClr>
                          </a:solidFill>
                        </a:defRPr>
                      </a:pPr>
                      <a:t>[CATEGORY NAME]</a:t>
                    </a:fld>
                    <a:r>
                      <a:rPr lang="en-US" baseline="0" dirty="0"/>
                      <a:t>
</a:t>
                    </a:r>
                    <a:fld id="{CC1DA870-E54D-484E-B03B-F8E0589AD09C}" type="PERCENTAGE">
                      <a:rPr lang="en-US" sz="2000" baseline="0" dirty="0"/>
                      <a:pPr>
                        <a:defRPr>
                          <a:solidFill>
                            <a:schemeClr val="accent6">
                              <a:shade val="86000"/>
                            </a:schemeClr>
                          </a:solidFill>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6">
                          <a:shade val="86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6723605193996356"/>
                      <c:h val="0.26091996168876685"/>
                    </c:manualLayout>
                  </c15:layout>
                  <c15:dlblFieldTable/>
                  <c15:showDataLabelsRange val="0"/>
                </c:ext>
                <c:ext xmlns:c16="http://schemas.microsoft.com/office/drawing/2014/chart" uri="{C3380CC4-5D6E-409C-BE32-E72D297353CC}">
                  <c16:uniqueId val="{00000003-5A81-4938-AFB6-2DBECE0BBF35}"/>
                </c:ext>
              </c:extLst>
            </c:dLbl>
            <c:dLbl>
              <c:idx val="2"/>
              <c:layout>
                <c:manualLayout>
                  <c:x val="0.10250921459194055"/>
                  <c:y val="-1.2112086761980662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6">
                            <a:tint val="86000"/>
                          </a:schemeClr>
                        </a:solidFill>
                        <a:latin typeface="+mn-lt"/>
                        <a:ea typeface="+mn-ea"/>
                        <a:cs typeface="+mn-cs"/>
                      </a:defRPr>
                    </a:pPr>
                    <a:fld id="{64181B03-FBFC-489D-90A0-EB53362D1B01}" type="CATEGORYNAME">
                      <a:rPr lang="en-US" sz="2000" dirty="0"/>
                      <a:pPr>
                        <a:defRPr>
                          <a:solidFill>
                            <a:schemeClr val="accent6">
                              <a:tint val="86000"/>
                            </a:schemeClr>
                          </a:solidFill>
                        </a:defRPr>
                      </a:pPr>
                      <a:t>[CATEGORY NAME]</a:t>
                    </a:fld>
                    <a:r>
                      <a:rPr lang="en-US" sz="2000" baseline="0" dirty="0"/>
                      <a:t>
</a:t>
                    </a:r>
                    <a:fld id="{5396E03B-1A3B-47C0-88BC-7921D0345927}" type="PERCENTAGE">
                      <a:rPr lang="en-US" sz="2000" baseline="0" dirty="0"/>
                      <a:pPr>
                        <a:defRPr>
                          <a:solidFill>
                            <a:schemeClr val="accent6">
                              <a:tint val="86000"/>
                            </a:schemeClr>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tint val="86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4057786833536014"/>
                      <c:h val="0.29054845554840752"/>
                    </c:manualLayout>
                  </c15:layout>
                  <c15:dlblFieldTable/>
                  <c15:showDataLabelsRange val="0"/>
                </c:ext>
                <c:ext xmlns:c16="http://schemas.microsoft.com/office/drawing/2014/chart" uri="{C3380CC4-5D6E-409C-BE32-E72D297353CC}">
                  <c16:uniqueId val="{00000005-5A81-4938-AFB6-2DBECE0BBF3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tint val="58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5A81-4938-AFB6-2DBECE0BBF35}"/>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Positive</c:v>
                </c:pt>
                <c:pt idx="1">
                  <c:v>Negative</c:v>
                </c:pt>
                <c:pt idx="2">
                  <c:v>Neutral</c:v>
                </c:pt>
              </c:strCache>
            </c:strRef>
          </c:cat>
          <c:val>
            <c:numRef>
              <c:f>Sheet1!$B$2:$B$5</c:f>
              <c:numCache>
                <c:formatCode>General</c:formatCode>
                <c:ptCount val="4"/>
                <c:pt idx="0">
                  <c:v>5847</c:v>
                </c:pt>
                <c:pt idx="1">
                  <c:v>366</c:v>
                </c:pt>
                <c:pt idx="2">
                  <c:v>1227</c:v>
                </c:pt>
              </c:numCache>
            </c:numRef>
          </c:val>
          <c:extLst>
            <c:ext xmlns:c16="http://schemas.microsoft.com/office/drawing/2014/chart" uri="{C3380CC4-5D6E-409C-BE32-E72D297353CC}">
              <c16:uniqueId val="{00000008-5A81-4938-AFB6-2DBECE0BBF35}"/>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a:t>Pandora</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5">
                  <a:shade val="58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4649-4FC1-A92F-1B49B66D4116}"/>
              </c:ext>
            </c:extLst>
          </c:dPt>
          <c:dPt>
            <c:idx val="1"/>
            <c:bubble3D val="0"/>
            <c:spPr>
              <a:solidFill>
                <a:schemeClr val="accent5">
                  <a:shade val="86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4649-4FC1-A92F-1B49B66D4116}"/>
              </c:ext>
            </c:extLst>
          </c:dPt>
          <c:dPt>
            <c:idx val="2"/>
            <c:bubble3D val="0"/>
            <c:spPr>
              <a:solidFill>
                <a:schemeClr val="accent5">
                  <a:tint val="86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4649-4FC1-A92F-1B49B66D4116}"/>
              </c:ext>
            </c:extLst>
          </c:dPt>
          <c:dPt>
            <c:idx val="3"/>
            <c:bubble3D val="0"/>
            <c:spPr>
              <a:solidFill>
                <a:schemeClr val="accent5">
                  <a:tint val="58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4649-4FC1-A92F-1B49B66D4116}"/>
              </c:ext>
            </c:extLst>
          </c:dPt>
          <c:dLbls>
            <c:dLbl>
              <c:idx val="0"/>
              <c:layout>
                <c:manualLayout>
                  <c:x val="4.9272848177967205E-2"/>
                  <c:y val="3.4933373529634913E-3"/>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5">
                            <a:shade val="58000"/>
                          </a:schemeClr>
                        </a:solidFill>
                        <a:latin typeface="+mn-lt"/>
                        <a:ea typeface="+mn-ea"/>
                        <a:cs typeface="+mn-cs"/>
                      </a:defRPr>
                    </a:pPr>
                    <a:fld id="{CE046C4A-4318-4900-866C-3A0A981C9669}" type="CATEGORYNAME">
                      <a:rPr lang="en-US" sz="2000"/>
                      <a:pPr>
                        <a:defRPr>
                          <a:solidFill>
                            <a:schemeClr val="accent5">
                              <a:shade val="58000"/>
                            </a:schemeClr>
                          </a:solidFill>
                        </a:defRPr>
                      </a:pPr>
                      <a:t>[CATEGORY NAME]</a:t>
                    </a:fld>
                    <a:r>
                      <a:rPr lang="en-US" sz="2000" baseline="0" dirty="0"/>
                      <a:t>
</a:t>
                    </a:r>
                    <a:fld id="{526DFD09-A61D-4DE6-A414-93E9C3801880}" type="PERCENTAGE">
                      <a:rPr lang="en-US" sz="2000" baseline="0"/>
                      <a:pPr>
                        <a:defRPr>
                          <a:solidFill>
                            <a:schemeClr val="accent5">
                              <a:shade val="58000"/>
                            </a:schemeClr>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hade val="58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7661928978614503"/>
                      <c:h val="0.23777414446242762"/>
                    </c:manualLayout>
                  </c15:layout>
                  <c15:dlblFieldTable/>
                  <c15:showDataLabelsRange val="0"/>
                </c:ext>
                <c:ext xmlns:c16="http://schemas.microsoft.com/office/drawing/2014/chart" uri="{C3380CC4-5D6E-409C-BE32-E72D297353CC}">
                  <c16:uniqueId val="{00000001-4649-4FC1-A92F-1B49B66D4116}"/>
                </c:ext>
              </c:extLst>
            </c:dLbl>
            <c:dLbl>
              <c:idx val="1"/>
              <c:layout>
                <c:manualLayout>
                  <c:x val="0"/>
                  <c:y val="0.49954737900674789"/>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5">
                            <a:shade val="86000"/>
                          </a:schemeClr>
                        </a:solidFill>
                        <a:latin typeface="+mn-lt"/>
                        <a:ea typeface="+mn-ea"/>
                        <a:cs typeface="+mn-cs"/>
                      </a:defRPr>
                    </a:pPr>
                    <a:fld id="{64E48A17-EBFB-4D7A-8D95-53767CF58B3B}" type="CATEGORYNAME">
                      <a:rPr lang="en-US" sz="2000"/>
                      <a:pPr>
                        <a:defRPr>
                          <a:solidFill>
                            <a:schemeClr val="accent5">
                              <a:shade val="86000"/>
                            </a:schemeClr>
                          </a:solidFill>
                        </a:defRPr>
                      </a:pPr>
                      <a:t>[CATEGORY NAME]</a:t>
                    </a:fld>
                    <a:r>
                      <a:rPr lang="en-US" sz="2000" baseline="0" dirty="0"/>
                      <a:t>
</a:t>
                    </a:r>
                    <a:fld id="{34D9950C-BF38-4CEA-B5D4-B1D7DD0B5B92}" type="PERCENTAGE">
                      <a:rPr lang="en-US" sz="2000" baseline="0"/>
                      <a:pPr>
                        <a:defRPr>
                          <a:solidFill>
                            <a:schemeClr val="accent5">
                              <a:shade val="86000"/>
                            </a:schemeClr>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hade val="86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9038110197013134"/>
                      <c:h val="0.23777414446242762"/>
                    </c:manualLayout>
                  </c15:layout>
                  <c15:dlblFieldTable/>
                  <c15:showDataLabelsRange val="0"/>
                </c:ext>
                <c:ext xmlns:c16="http://schemas.microsoft.com/office/drawing/2014/chart" uri="{C3380CC4-5D6E-409C-BE32-E72D297353CC}">
                  <c16:uniqueId val="{00000003-4649-4FC1-A92F-1B49B66D4116}"/>
                </c:ext>
              </c:extLst>
            </c:dLbl>
            <c:dLbl>
              <c:idx val="2"/>
              <c:tx>
                <c:rich>
                  <a:bodyPr rot="0" spcFirstLastPara="1" vertOverflow="ellipsis" vert="horz" wrap="square" lIns="38100" tIns="19050" rIns="38100" bIns="19050" anchor="ctr" anchorCtr="1">
                    <a:spAutoFit/>
                  </a:bodyPr>
                  <a:lstStyle/>
                  <a:p>
                    <a:pPr>
                      <a:defRPr sz="1330" b="1" i="0" u="none" strike="noStrike" kern="1200" spc="0" baseline="0">
                        <a:solidFill>
                          <a:schemeClr val="accent5">
                            <a:tint val="86000"/>
                          </a:schemeClr>
                        </a:solidFill>
                        <a:latin typeface="+mn-lt"/>
                        <a:ea typeface="+mn-ea"/>
                        <a:cs typeface="+mn-cs"/>
                      </a:defRPr>
                    </a:pPr>
                    <a:fld id="{2A2F809B-0612-4DC9-A074-82DB2C88B138}" type="CATEGORYNAME">
                      <a:rPr lang="en-US" sz="2000"/>
                      <a:pPr>
                        <a:defRPr>
                          <a:solidFill>
                            <a:schemeClr val="accent5">
                              <a:tint val="86000"/>
                            </a:schemeClr>
                          </a:solidFill>
                        </a:defRPr>
                      </a:pPr>
                      <a:t>[CATEGORY NAME]</a:t>
                    </a:fld>
                    <a:r>
                      <a:rPr lang="en-US" sz="2000" baseline="0" dirty="0"/>
                      <a:t>
</a:t>
                    </a:r>
                    <a:fld id="{85FB1E6E-417E-455E-8235-304E2A4FB663}" type="PERCENTAGE">
                      <a:rPr lang="en-US" sz="2000" baseline="0"/>
                      <a:pPr>
                        <a:defRPr>
                          <a:solidFill>
                            <a:schemeClr val="accent5">
                              <a:tint val="86000"/>
                            </a:schemeClr>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tint val="86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649-4FC1-A92F-1B49B66D4116}"/>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tint val="58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4649-4FC1-A92F-1B49B66D4116}"/>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Positive</c:v>
                </c:pt>
                <c:pt idx="1">
                  <c:v>Negative</c:v>
                </c:pt>
                <c:pt idx="2">
                  <c:v>Neutral</c:v>
                </c:pt>
              </c:strCache>
            </c:strRef>
          </c:cat>
          <c:val>
            <c:numRef>
              <c:f>Sheet1!$B$2:$B$5</c:f>
              <c:numCache>
                <c:formatCode>General</c:formatCode>
                <c:ptCount val="4"/>
                <c:pt idx="0">
                  <c:v>16426</c:v>
                </c:pt>
                <c:pt idx="1">
                  <c:v>884</c:v>
                </c:pt>
                <c:pt idx="2">
                  <c:v>2470</c:v>
                </c:pt>
              </c:numCache>
            </c:numRef>
          </c:val>
          <c:extLst>
            <c:ext xmlns:c16="http://schemas.microsoft.com/office/drawing/2014/chart" uri="{C3380CC4-5D6E-409C-BE32-E72D297353CC}">
              <c16:uniqueId val="{00000008-4649-4FC1-A92F-1B49B66D4116}"/>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4.8426564065264487E-2"/>
          <c:y val="6.3700416360312248E-2"/>
          <c:w val="0.91624136286923019"/>
          <c:h val="0.91617519428019512"/>
        </c:manualLayout>
      </c:layout>
      <c:bubbleChart>
        <c:varyColors val="0"/>
        <c:ser>
          <c:idx val="0"/>
          <c:order val="0"/>
          <c:tx>
            <c:strRef>
              <c:f>Sheet1!$B$1</c:f>
              <c:strCache>
                <c:ptCount val="1"/>
                <c:pt idx="0">
                  <c:v>Y-Values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invertIfNegative val="0"/>
          <c:dPt>
            <c:idx val="4"/>
            <c:invertIfNegative val="0"/>
            <c:bubble3D val="0"/>
            <c:spPr>
              <a:solidFill>
                <a:srgbClr val="002060"/>
              </a:soli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extLst>
              <c:ext xmlns:c16="http://schemas.microsoft.com/office/drawing/2014/chart" uri="{C3380CC4-5D6E-409C-BE32-E72D297353CC}">
                <c16:uniqueId val="{00000011-8E4B-44E3-BEDD-8C844ECB7F9E}"/>
              </c:ext>
            </c:extLst>
          </c:dPt>
          <c:dLbls>
            <c:dLbl>
              <c:idx val="0"/>
              <c:layout>
                <c:manualLayout>
                  <c:x val="-0.2121327753097258"/>
                  <c:y val="7.4113187634029132E-2"/>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Cost</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3155078595051955"/>
                      <c:h val="8.8960009735056453E-2"/>
                    </c:manualLayout>
                  </c15:layout>
                </c:ext>
                <c:ext xmlns:c16="http://schemas.microsoft.com/office/drawing/2014/chart" uri="{C3380CC4-5D6E-409C-BE32-E72D297353CC}">
                  <c16:uniqueId val="{0000000D-8E4B-44E3-BEDD-8C844ECB7F9E}"/>
                </c:ext>
              </c:extLst>
            </c:dLbl>
            <c:dLbl>
              <c:idx val="1"/>
              <c:layout>
                <c:manualLayout>
                  <c:x val="-0.32309884737347977"/>
                  <c:y val="-0.16037587114213953"/>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Song Collection</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530806081750963"/>
                      <c:h val="6.223069787803321E-2"/>
                    </c:manualLayout>
                  </c15:layout>
                </c:ext>
                <c:ext xmlns:c16="http://schemas.microsoft.com/office/drawing/2014/chart" uri="{C3380CC4-5D6E-409C-BE32-E72D297353CC}">
                  <c16:uniqueId val="{00000007-8E4B-44E3-BEDD-8C844ECB7F9E}"/>
                </c:ext>
              </c:extLst>
            </c:dLbl>
            <c:dLbl>
              <c:idx val="2"/>
              <c:layout>
                <c:manualLayout>
                  <c:x val="-0.29234180711858504"/>
                  <c:y val="-0.1579458380337635"/>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Advertisement</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57309680397781027"/>
                      <c:h val="5.008101067029537E-2"/>
                    </c:manualLayout>
                  </c15:layout>
                </c:ext>
                <c:ext xmlns:c16="http://schemas.microsoft.com/office/drawing/2014/chart" uri="{C3380CC4-5D6E-409C-BE32-E72D297353CC}">
                  <c16:uniqueId val="{0000000B-8E4B-44E3-BEDD-8C844ECB7F9E}"/>
                </c:ext>
              </c:extLst>
            </c:dLbl>
            <c:dLbl>
              <c:idx val="3"/>
              <c:layout>
                <c:manualLayout>
                  <c:x val="-0.46919391824903695"/>
                  <c:y val="-0.15065612137594919"/>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Stability</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38086624840123207"/>
                      <c:h val="4.7651073228747808E-2"/>
                    </c:manualLayout>
                  </c15:layout>
                </c:ext>
                <c:ext xmlns:c16="http://schemas.microsoft.com/office/drawing/2014/chart" uri="{C3380CC4-5D6E-409C-BE32-E72D297353CC}">
                  <c16:uniqueId val="{0000000C-8E4B-44E3-BEDD-8C844ECB7F9E}"/>
                </c:ext>
              </c:extLst>
            </c:dLbl>
            <c:dLbl>
              <c:idx val="4"/>
              <c:layout>
                <c:manualLayout>
                  <c:x val="-9.790922782348091E-2"/>
                  <c:y val="0.1579459337005919"/>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1600" b="1" dirty="0">
                        <a:solidFill>
                          <a:schemeClr val="bg1"/>
                        </a:solidFill>
                      </a:rPr>
                      <a:t>People</a:t>
                    </a:r>
                    <a:r>
                      <a:rPr lang="en-US" sz="1600" b="1" baseline="0" dirty="0">
                        <a:solidFill>
                          <a:schemeClr val="bg1"/>
                        </a:solidFill>
                      </a:rPr>
                      <a:t> Talking About All Parameters</a:t>
                    </a:r>
                    <a:endParaRPr lang="en-US" sz="1600" b="1" dirty="0">
                      <a:solidFill>
                        <a:schemeClr val="bg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84273845292243421"/>
                      <c:h val="0.12054919647517484"/>
                    </c:manualLayout>
                  </c15:layout>
                </c:ext>
                <c:ext xmlns:c16="http://schemas.microsoft.com/office/drawing/2014/chart" uri="{C3380CC4-5D6E-409C-BE32-E72D297353CC}">
                  <c16:uniqueId val="{00000011-8E4B-44E3-BEDD-8C844ECB7F9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0.5</c:v>
                </c:pt>
                <c:pt idx="1">
                  <c:v>1</c:v>
                </c:pt>
                <c:pt idx="2">
                  <c:v>1.5</c:v>
                </c:pt>
                <c:pt idx="3">
                  <c:v>2</c:v>
                </c:pt>
                <c:pt idx="4">
                  <c:v>1.5</c:v>
                </c:pt>
              </c:numCache>
            </c:numRef>
          </c:xVal>
          <c:yVal>
            <c:numRef>
              <c:f>Sheet1!$B$2:$B$6</c:f>
              <c:numCache>
                <c:formatCode>General</c:formatCode>
                <c:ptCount val="5"/>
                <c:pt idx="0">
                  <c:v>1</c:v>
                </c:pt>
                <c:pt idx="1">
                  <c:v>1.5</c:v>
                </c:pt>
                <c:pt idx="2">
                  <c:v>2</c:v>
                </c:pt>
                <c:pt idx="3">
                  <c:v>2.5</c:v>
                </c:pt>
                <c:pt idx="4">
                  <c:v>0.5</c:v>
                </c:pt>
              </c:numCache>
            </c:numRef>
          </c:yVal>
          <c:bubbleSize>
            <c:numRef>
              <c:f>Sheet1!$C$2:$C$6</c:f>
              <c:numCache>
                <c:formatCode>General</c:formatCode>
                <c:ptCount val="5"/>
                <c:pt idx="0">
                  <c:v>10.211819422678328</c:v>
                </c:pt>
                <c:pt idx="1">
                  <c:v>41.003993731358371</c:v>
                </c:pt>
                <c:pt idx="2">
                  <c:v>8.8569839745210039</c:v>
                </c:pt>
                <c:pt idx="3">
                  <c:v>9.9186087659875639</c:v>
                </c:pt>
                <c:pt idx="4">
                  <c:v>69.991405894545267</c:v>
                </c:pt>
              </c:numCache>
            </c:numRef>
          </c:bubbleSize>
          <c:bubble3D val="0"/>
          <c:extLst>
            <c:ext xmlns:c16="http://schemas.microsoft.com/office/drawing/2014/chart" uri="{C3380CC4-5D6E-409C-BE32-E72D297353CC}">
              <c16:uniqueId val="{00000000-8E4B-44E3-BEDD-8C844ECB7F9E}"/>
            </c:ext>
          </c:extLst>
        </c:ser>
        <c:dLbls>
          <c:showLegendKey val="0"/>
          <c:showVal val="0"/>
          <c:showCatName val="0"/>
          <c:showSerName val="0"/>
          <c:showPercent val="0"/>
          <c:showBubbleSize val="0"/>
        </c:dLbls>
        <c:bubbleScale val="150"/>
        <c:showNegBubbles val="1"/>
        <c:axId val="388108232"/>
        <c:axId val="388102328"/>
      </c:bubbleChart>
      <c:valAx>
        <c:axId val="388108232"/>
        <c:scaling>
          <c:orientation val="minMax"/>
        </c:scaling>
        <c:delete val="1"/>
        <c:axPos val="b"/>
        <c:numFmt formatCode="General" sourceLinked="1"/>
        <c:majorTickMark val="out"/>
        <c:minorTickMark val="none"/>
        <c:tickLblPos val="nextTo"/>
        <c:crossAx val="388102328"/>
        <c:crosses val="autoZero"/>
        <c:crossBetween val="midCat"/>
      </c:valAx>
      <c:valAx>
        <c:axId val="388102328"/>
        <c:scaling>
          <c:orientation val="minMax"/>
        </c:scaling>
        <c:delete val="1"/>
        <c:axPos val="l"/>
        <c:numFmt formatCode="General" sourceLinked="1"/>
        <c:majorTickMark val="out"/>
        <c:minorTickMark val="none"/>
        <c:tickLblPos val="nextTo"/>
        <c:crossAx val="388108232"/>
        <c:crosses val="autoZero"/>
        <c:crossBetween val="midCat"/>
      </c:valAx>
      <c:spPr>
        <a:gradFill>
          <a:gsLst>
            <a:gs pos="0">
              <a:schemeClr val="tx1">
                <a:lumMod val="85000"/>
                <a:lumOff val="15000"/>
              </a:schemeClr>
            </a:gs>
            <a:gs pos="100000">
              <a:schemeClr val="bg2">
                <a:lumMod val="50000"/>
              </a:schemeClr>
            </a:gs>
          </a:gsLst>
          <a:path path="circle">
            <a:fillToRect t="100000" r="100000"/>
          </a:path>
        </a:gradFill>
        <a:ln>
          <a:noFill/>
        </a:ln>
        <a:effectLst/>
        <a:scene3d>
          <a:camera prst="orthographicFront"/>
          <a:lightRig rig="threePt" dir="t"/>
        </a:scene3d>
        <a:sp3d>
          <a:bevelT w="190500" h="38100"/>
        </a:sp3d>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2.5498374386752034E-2"/>
          <c:y val="5.8136914370064879E-2"/>
          <c:w val="0.96864885051631211"/>
          <c:h val="0.94077165397584661"/>
        </c:manualLayout>
      </c:layout>
      <c:bubbleChart>
        <c:varyColors val="0"/>
        <c:ser>
          <c:idx val="0"/>
          <c:order val="0"/>
          <c:tx>
            <c:strRef>
              <c:f>Sheet1!$B$1</c:f>
              <c:strCache>
                <c:ptCount val="1"/>
                <c:pt idx="0">
                  <c:v>Y-Values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invertIfNegative val="0"/>
          <c:dPt>
            <c:idx val="4"/>
            <c:invertIfNegative val="0"/>
            <c:bubble3D val="0"/>
            <c:spPr>
              <a:solidFill>
                <a:schemeClr val="accent6">
                  <a:lumMod val="50000"/>
                </a:schemeClr>
              </a:soli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extLst>
              <c:ext xmlns:c16="http://schemas.microsoft.com/office/drawing/2014/chart" uri="{C3380CC4-5D6E-409C-BE32-E72D297353CC}">
                <c16:uniqueId val="{00000004-F6F8-4F1B-9624-786916D3E89F}"/>
              </c:ext>
            </c:extLst>
          </c:dPt>
          <c:dLbls>
            <c:dLbl>
              <c:idx val="0"/>
              <c:layout>
                <c:manualLayout>
                  <c:x val="-0.2121327753097258"/>
                  <c:y val="7.4113187634029132E-2"/>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Cost</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3155078595051955"/>
                      <c:h val="8.8960009735056453E-2"/>
                    </c:manualLayout>
                  </c15:layout>
                </c:ext>
                <c:ext xmlns:c16="http://schemas.microsoft.com/office/drawing/2014/chart" uri="{C3380CC4-5D6E-409C-BE32-E72D297353CC}">
                  <c16:uniqueId val="{00000000-F6F8-4F1B-9624-786916D3E89F}"/>
                </c:ext>
              </c:extLst>
            </c:dLbl>
            <c:dLbl>
              <c:idx val="1"/>
              <c:layout>
                <c:manualLayout>
                  <c:x val="-0.32309884737347977"/>
                  <c:y val="-0.16037587114213953"/>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Song Collection</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530806081750963"/>
                      <c:h val="6.223069787803321E-2"/>
                    </c:manualLayout>
                  </c15:layout>
                </c:ext>
                <c:ext xmlns:c16="http://schemas.microsoft.com/office/drawing/2014/chart" uri="{C3380CC4-5D6E-409C-BE32-E72D297353CC}">
                  <c16:uniqueId val="{00000001-F6F8-4F1B-9624-786916D3E89F}"/>
                </c:ext>
              </c:extLst>
            </c:dLbl>
            <c:dLbl>
              <c:idx val="2"/>
              <c:layout>
                <c:manualLayout>
                  <c:x val="-0.29234180711858504"/>
                  <c:y val="-0.1579458380337635"/>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Advertisement</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57309680397781027"/>
                      <c:h val="5.008101067029537E-2"/>
                    </c:manualLayout>
                  </c15:layout>
                </c:ext>
                <c:ext xmlns:c16="http://schemas.microsoft.com/office/drawing/2014/chart" uri="{C3380CC4-5D6E-409C-BE32-E72D297353CC}">
                  <c16:uniqueId val="{00000002-F6F8-4F1B-9624-786916D3E89F}"/>
                </c:ext>
              </c:extLst>
            </c:dLbl>
            <c:dLbl>
              <c:idx val="3"/>
              <c:layout>
                <c:manualLayout>
                  <c:x val="-0.46919391824903695"/>
                  <c:y val="-0.15065612137594919"/>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Stability</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38086624840123207"/>
                      <c:h val="4.7651073228747808E-2"/>
                    </c:manualLayout>
                  </c15:layout>
                </c:ext>
                <c:ext xmlns:c16="http://schemas.microsoft.com/office/drawing/2014/chart" uri="{C3380CC4-5D6E-409C-BE32-E72D297353CC}">
                  <c16:uniqueId val="{00000003-F6F8-4F1B-9624-786916D3E89F}"/>
                </c:ext>
              </c:extLst>
            </c:dLbl>
            <c:dLbl>
              <c:idx val="4"/>
              <c:layout>
                <c:manualLayout>
                  <c:x val="-9.790922782348091E-2"/>
                  <c:y val="0.1579459337005919"/>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1600" b="1" dirty="0">
                        <a:solidFill>
                          <a:schemeClr val="bg1"/>
                        </a:solidFill>
                      </a:rPr>
                      <a:t>People</a:t>
                    </a:r>
                    <a:r>
                      <a:rPr lang="en-US" sz="1600" b="1" baseline="0" dirty="0">
                        <a:solidFill>
                          <a:schemeClr val="bg1"/>
                        </a:solidFill>
                      </a:rPr>
                      <a:t> Talking About All Parameters</a:t>
                    </a:r>
                    <a:endParaRPr lang="en-US" sz="1600" b="1" dirty="0">
                      <a:solidFill>
                        <a:schemeClr val="bg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84273845292243421"/>
                      <c:h val="0.12054919647517484"/>
                    </c:manualLayout>
                  </c15:layout>
                </c:ext>
                <c:ext xmlns:c16="http://schemas.microsoft.com/office/drawing/2014/chart" uri="{C3380CC4-5D6E-409C-BE32-E72D297353CC}">
                  <c16:uniqueId val="{00000004-F6F8-4F1B-9624-786916D3E8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0.5</c:v>
                </c:pt>
                <c:pt idx="1">
                  <c:v>1</c:v>
                </c:pt>
                <c:pt idx="2">
                  <c:v>1.5</c:v>
                </c:pt>
                <c:pt idx="3">
                  <c:v>2</c:v>
                </c:pt>
                <c:pt idx="4">
                  <c:v>1.5</c:v>
                </c:pt>
              </c:numCache>
            </c:numRef>
          </c:xVal>
          <c:yVal>
            <c:numRef>
              <c:f>Sheet1!$B$2:$B$6</c:f>
              <c:numCache>
                <c:formatCode>General</c:formatCode>
                <c:ptCount val="5"/>
                <c:pt idx="0">
                  <c:v>1</c:v>
                </c:pt>
                <c:pt idx="1">
                  <c:v>1.5</c:v>
                </c:pt>
                <c:pt idx="2">
                  <c:v>2</c:v>
                </c:pt>
                <c:pt idx="3">
                  <c:v>2.5</c:v>
                </c:pt>
                <c:pt idx="4">
                  <c:v>0.5</c:v>
                </c:pt>
              </c:numCache>
            </c:numRef>
          </c:yVal>
          <c:bubbleSize>
            <c:numRef>
              <c:f>Sheet1!$C$2:$C$6</c:f>
              <c:numCache>
                <c:formatCode>General</c:formatCode>
                <c:ptCount val="5"/>
                <c:pt idx="0">
                  <c:v>10.872194597500336</c:v>
                </c:pt>
                <c:pt idx="1">
                  <c:v>38.489450342695875</c:v>
                </c:pt>
                <c:pt idx="2">
                  <c:v>6.2760381669130494</c:v>
                </c:pt>
                <c:pt idx="3">
                  <c:v>3.4135196882139498</c:v>
                </c:pt>
                <c:pt idx="4">
                  <c:v>59.051202795323206</c:v>
                </c:pt>
              </c:numCache>
            </c:numRef>
          </c:bubbleSize>
          <c:bubble3D val="0"/>
          <c:extLst>
            <c:ext xmlns:c16="http://schemas.microsoft.com/office/drawing/2014/chart" uri="{C3380CC4-5D6E-409C-BE32-E72D297353CC}">
              <c16:uniqueId val="{00000005-F6F8-4F1B-9624-786916D3E89F}"/>
            </c:ext>
          </c:extLst>
        </c:ser>
        <c:dLbls>
          <c:showLegendKey val="0"/>
          <c:showVal val="0"/>
          <c:showCatName val="0"/>
          <c:showSerName val="0"/>
          <c:showPercent val="0"/>
          <c:showBubbleSize val="0"/>
        </c:dLbls>
        <c:bubbleScale val="150"/>
        <c:showNegBubbles val="1"/>
        <c:axId val="388108232"/>
        <c:axId val="388102328"/>
      </c:bubbleChart>
      <c:valAx>
        <c:axId val="388108232"/>
        <c:scaling>
          <c:orientation val="minMax"/>
        </c:scaling>
        <c:delete val="1"/>
        <c:axPos val="b"/>
        <c:numFmt formatCode="General" sourceLinked="1"/>
        <c:majorTickMark val="out"/>
        <c:minorTickMark val="none"/>
        <c:tickLblPos val="nextTo"/>
        <c:crossAx val="388102328"/>
        <c:crosses val="autoZero"/>
        <c:crossBetween val="midCat"/>
      </c:valAx>
      <c:valAx>
        <c:axId val="388102328"/>
        <c:scaling>
          <c:orientation val="minMax"/>
        </c:scaling>
        <c:delete val="1"/>
        <c:axPos val="l"/>
        <c:numFmt formatCode="General" sourceLinked="1"/>
        <c:majorTickMark val="out"/>
        <c:minorTickMark val="none"/>
        <c:tickLblPos val="nextTo"/>
        <c:crossAx val="388108232"/>
        <c:crosses val="autoZero"/>
        <c:crossBetween val="midCat"/>
      </c:valAx>
      <c:spPr>
        <a:gradFill>
          <a:gsLst>
            <a:gs pos="5000">
              <a:schemeClr val="tx1">
                <a:lumMod val="85000"/>
                <a:lumOff val="15000"/>
              </a:schemeClr>
            </a:gs>
            <a:gs pos="100000">
              <a:schemeClr val="bg2">
                <a:lumMod val="50000"/>
              </a:schemeClr>
            </a:gs>
          </a:gsLst>
          <a:path path="circle">
            <a:fillToRect t="100000" r="100000"/>
          </a:path>
        </a:gradFill>
        <a:ln>
          <a:noFill/>
        </a:ln>
        <a:effectLst/>
        <a:scene3d>
          <a:camera prst="orthographicFront"/>
          <a:lightRig rig="threePt" dir="t"/>
        </a:scene3d>
        <a:sp3d>
          <a:bevelT w="190500" h="38100"/>
        </a:sp3d>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4.8426564065264487E-2"/>
          <c:y val="6.3700416360312248E-2"/>
          <c:w val="0.91624136286923019"/>
          <c:h val="0.91617519428019512"/>
        </c:manualLayout>
      </c:layout>
      <c:bubbleChart>
        <c:varyColors val="0"/>
        <c:ser>
          <c:idx val="0"/>
          <c:order val="0"/>
          <c:tx>
            <c:strRef>
              <c:f>Sheet1!$B$1</c:f>
              <c:strCache>
                <c:ptCount val="1"/>
                <c:pt idx="0">
                  <c:v>Y-Values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invertIfNegative val="0"/>
          <c:dPt>
            <c:idx val="0"/>
            <c:invertIfNegative val="0"/>
            <c:bubble3D val="0"/>
            <c:spPr>
              <a:solidFill>
                <a:schemeClr val="accent2">
                  <a:lumMod val="75000"/>
                </a:schemeClr>
              </a:soli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extLst>
              <c:ext xmlns:c16="http://schemas.microsoft.com/office/drawing/2014/chart" uri="{C3380CC4-5D6E-409C-BE32-E72D297353CC}">
                <c16:uniqueId val="{00000000-5137-45A7-BCAA-0FB765A2139F}"/>
              </c:ext>
            </c:extLst>
          </c:dPt>
          <c:dPt>
            <c:idx val="1"/>
            <c:invertIfNegative val="0"/>
            <c:bubble3D val="0"/>
            <c:spPr>
              <a:solidFill>
                <a:schemeClr val="accent2">
                  <a:lumMod val="75000"/>
                </a:schemeClr>
              </a:soli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extLst>
              <c:ext xmlns:c16="http://schemas.microsoft.com/office/drawing/2014/chart" uri="{C3380CC4-5D6E-409C-BE32-E72D297353CC}">
                <c16:uniqueId val="{00000001-5137-45A7-BCAA-0FB765A2139F}"/>
              </c:ext>
            </c:extLst>
          </c:dPt>
          <c:dPt>
            <c:idx val="2"/>
            <c:invertIfNegative val="0"/>
            <c:bubble3D val="0"/>
            <c:spPr>
              <a:solidFill>
                <a:schemeClr val="accent2">
                  <a:lumMod val="75000"/>
                </a:schemeClr>
              </a:soli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extLst>
              <c:ext xmlns:c16="http://schemas.microsoft.com/office/drawing/2014/chart" uri="{C3380CC4-5D6E-409C-BE32-E72D297353CC}">
                <c16:uniqueId val="{00000002-5137-45A7-BCAA-0FB765A2139F}"/>
              </c:ext>
            </c:extLst>
          </c:dPt>
          <c:dPt>
            <c:idx val="3"/>
            <c:invertIfNegative val="0"/>
            <c:bubble3D val="0"/>
            <c:spPr>
              <a:solidFill>
                <a:schemeClr val="accent2">
                  <a:lumMod val="75000"/>
                </a:schemeClr>
              </a:soli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extLst>
              <c:ext xmlns:c16="http://schemas.microsoft.com/office/drawing/2014/chart" uri="{C3380CC4-5D6E-409C-BE32-E72D297353CC}">
                <c16:uniqueId val="{00000003-5137-45A7-BCAA-0FB765A2139F}"/>
              </c:ext>
            </c:extLst>
          </c:dPt>
          <c:dPt>
            <c:idx val="4"/>
            <c:invertIfNegative val="0"/>
            <c:bubble3D val="0"/>
            <c:spPr>
              <a:solidFill>
                <a:schemeClr val="accent2"/>
              </a:solidFill>
              <a:ln>
                <a:noFill/>
              </a:ln>
              <a:effectLst>
                <a:outerShdw blurRad="57150" dist="19050" dir="5400000" algn="ctr" rotWithShape="0">
                  <a:srgbClr val="000000">
                    <a:alpha val="63000"/>
                  </a:srgbClr>
                </a:outerShdw>
              </a:effectLst>
              <a:scene3d>
                <a:camera prst="orthographicFront"/>
                <a:lightRig rig="threePt" dir="t"/>
              </a:scene3d>
              <a:sp3d>
                <a:bevelT w="190500" h="38100"/>
              </a:sp3d>
            </c:spPr>
            <c:extLst>
              <c:ext xmlns:c16="http://schemas.microsoft.com/office/drawing/2014/chart" uri="{C3380CC4-5D6E-409C-BE32-E72D297353CC}">
                <c16:uniqueId val="{00000004-5137-45A7-BCAA-0FB765A2139F}"/>
              </c:ext>
            </c:extLst>
          </c:dPt>
          <c:dLbls>
            <c:dLbl>
              <c:idx val="0"/>
              <c:layout>
                <c:manualLayout>
                  <c:x val="-0.2121327753097258"/>
                  <c:y val="7.4113187634029132E-2"/>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Cost</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3155078595051955"/>
                      <c:h val="8.8960009735056453E-2"/>
                    </c:manualLayout>
                  </c15:layout>
                </c:ext>
                <c:ext xmlns:c16="http://schemas.microsoft.com/office/drawing/2014/chart" uri="{C3380CC4-5D6E-409C-BE32-E72D297353CC}">
                  <c16:uniqueId val="{00000000-5137-45A7-BCAA-0FB765A2139F}"/>
                </c:ext>
              </c:extLst>
            </c:dLbl>
            <c:dLbl>
              <c:idx val="1"/>
              <c:layout>
                <c:manualLayout>
                  <c:x val="-0.32309884737347977"/>
                  <c:y val="-0.16037587114213953"/>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Song Collection</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530806081750963"/>
                      <c:h val="6.223069787803321E-2"/>
                    </c:manualLayout>
                  </c15:layout>
                </c:ext>
                <c:ext xmlns:c16="http://schemas.microsoft.com/office/drawing/2014/chart" uri="{C3380CC4-5D6E-409C-BE32-E72D297353CC}">
                  <c16:uniqueId val="{00000001-5137-45A7-BCAA-0FB765A2139F}"/>
                </c:ext>
              </c:extLst>
            </c:dLbl>
            <c:dLbl>
              <c:idx val="2"/>
              <c:layout>
                <c:manualLayout>
                  <c:x val="-0.29234180711858504"/>
                  <c:y val="-0.1579458380337635"/>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Advertisement</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57309680397781027"/>
                      <c:h val="5.008101067029537E-2"/>
                    </c:manualLayout>
                  </c15:layout>
                </c:ext>
                <c:ext xmlns:c16="http://schemas.microsoft.com/office/drawing/2014/chart" uri="{C3380CC4-5D6E-409C-BE32-E72D297353CC}">
                  <c16:uniqueId val="{00000002-5137-45A7-BCAA-0FB765A2139F}"/>
                </c:ext>
              </c:extLst>
            </c:dLbl>
            <c:dLbl>
              <c:idx val="3"/>
              <c:layout>
                <c:manualLayout>
                  <c:x val="-0.46919391824903695"/>
                  <c:y val="-0.15065612137594919"/>
                </c:manualLayout>
              </c:layout>
              <c:tx>
                <c:rich>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r>
                      <a:rPr lang="en-US" sz="2000" b="1" dirty="0">
                        <a:solidFill>
                          <a:schemeClr val="bg1"/>
                        </a:solidFill>
                      </a:rPr>
                      <a:t>Stability</a:t>
                    </a:r>
                  </a:p>
                </c:rich>
              </c:tx>
              <c:spPr>
                <a:noFill/>
                <a:ln>
                  <a:noFill/>
                </a:ln>
                <a:effectLst/>
              </c:spPr>
              <c:txPr>
                <a:bodyPr rot="0" spcFirstLastPara="1" vertOverflow="ellipsis" vert="horz" wrap="square" lIns="38100" tIns="19050" rIns="38100" bIns="19050" anchor="ctr" anchorCtr="0">
                  <a:no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38086624840123207"/>
                      <c:h val="4.7651073228747808E-2"/>
                    </c:manualLayout>
                  </c15:layout>
                </c:ext>
                <c:ext xmlns:c16="http://schemas.microsoft.com/office/drawing/2014/chart" uri="{C3380CC4-5D6E-409C-BE32-E72D297353CC}">
                  <c16:uniqueId val="{00000003-5137-45A7-BCAA-0FB765A2139F}"/>
                </c:ext>
              </c:extLst>
            </c:dLbl>
            <c:dLbl>
              <c:idx val="4"/>
              <c:layout>
                <c:manualLayout>
                  <c:x val="-9.790922782348091E-2"/>
                  <c:y val="0.1579459337005919"/>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1600" b="1" dirty="0">
                        <a:solidFill>
                          <a:schemeClr val="bg1"/>
                        </a:solidFill>
                      </a:rPr>
                      <a:t>People</a:t>
                    </a:r>
                    <a:r>
                      <a:rPr lang="en-US" sz="1600" b="1" baseline="0" dirty="0">
                        <a:solidFill>
                          <a:schemeClr val="bg1"/>
                        </a:solidFill>
                      </a:rPr>
                      <a:t> Talking About All Parameters</a:t>
                    </a:r>
                    <a:endParaRPr lang="en-US" sz="1600" b="1" dirty="0">
                      <a:solidFill>
                        <a:schemeClr val="bg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84273845292243421"/>
                      <c:h val="0.12054919647517484"/>
                    </c:manualLayout>
                  </c15:layout>
                </c:ext>
                <c:ext xmlns:c16="http://schemas.microsoft.com/office/drawing/2014/chart" uri="{C3380CC4-5D6E-409C-BE32-E72D297353CC}">
                  <c16:uniqueId val="{00000004-5137-45A7-BCAA-0FB765A213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0.5</c:v>
                </c:pt>
                <c:pt idx="1">
                  <c:v>1</c:v>
                </c:pt>
                <c:pt idx="2">
                  <c:v>1.5</c:v>
                </c:pt>
                <c:pt idx="3">
                  <c:v>2</c:v>
                </c:pt>
                <c:pt idx="4">
                  <c:v>1.5</c:v>
                </c:pt>
              </c:numCache>
            </c:numRef>
          </c:xVal>
          <c:yVal>
            <c:numRef>
              <c:f>Sheet1!$B$2:$B$6</c:f>
              <c:numCache>
                <c:formatCode>General</c:formatCode>
                <c:ptCount val="5"/>
                <c:pt idx="0">
                  <c:v>1</c:v>
                </c:pt>
                <c:pt idx="1">
                  <c:v>1.5</c:v>
                </c:pt>
                <c:pt idx="2">
                  <c:v>2</c:v>
                </c:pt>
                <c:pt idx="3">
                  <c:v>2.5</c:v>
                </c:pt>
                <c:pt idx="4">
                  <c:v>0.5</c:v>
                </c:pt>
              </c:numCache>
            </c:numRef>
          </c:yVal>
          <c:bubbleSize>
            <c:numRef>
              <c:f>Sheet1!$C$2:$C$6</c:f>
              <c:numCache>
                <c:formatCode>General</c:formatCode>
                <c:ptCount val="5"/>
                <c:pt idx="0">
                  <c:v>11.100985833816585</c:v>
                </c:pt>
                <c:pt idx="1">
                  <c:v>44.768453317869273</c:v>
                </c:pt>
                <c:pt idx="2">
                  <c:v>4.4652472868859245</c:v>
                </c:pt>
                <c:pt idx="3">
                  <c:v>5.9729931240162379</c:v>
                </c:pt>
                <c:pt idx="4">
                  <c:v>66.307679562588021</c:v>
                </c:pt>
              </c:numCache>
            </c:numRef>
          </c:bubbleSize>
          <c:bubble3D val="0"/>
          <c:extLst>
            <c:ext xmlns:c16="http://schemas.microsoft.com/office/drawing/2014/chart" uri="{C3380CC4-5D6E-409C-BE32-E72D297353CC}">
              <c16:uniqueId val="{00000005-5137-45A7-BCAA-0FB765A2139F}"/>
            </c:ext>
          </c:extLst>
        </c:ser>
        <c:dLbls>
          <c:showLegendKey val="0"/>
          <c:showVal val="0"/>
          <c:showCatName val="0"/>
          <c:showSerName val="0"/>
          <c:showPercent val="0"/>
          <c:showBubbleSize val="0"/>
        </c:dLbls>
        <c:bubbleScale val="150"/>
        <c:showNegBubbles val="1"/>
        <c:axId val="388108232"/>
        <c:axId val="388102328"/>
      </c:bubbleChart>
      <c:valAx>
        <c:axId val="388108232"/>
        <c:scaling>
          <c:orientation val="minMax"/>
        </c:scaling>
        <c:delete val="1"/>
        <c:axPos val="b"/>
        <c:numFmt formatCode="General" sourceLinked="1"/>
        <c:majorTickMark val="out"/>
        <c:minorTickMark val="none"/>
        <c:tickLblPos val="nextTo"/>
        <c:crossAx val="388102328"/>
        <c:crosses val="autoZero"/>
        <c:crossBetween val="midCat"/>
      </c:valAx>
      <c:valAx>
        <c:axId val="388102328"/>
        <c:scaling>
          <c:orientation val="minMax"/>
        </c:scaling>
        <c:delete val="1"/>
        <c:axPos val="l"/>
        <c:numFmt formatCode="General" sourceLinked="1"/>
        <c:majorTickMark val="out"/>
        <c:minorTickMark val="none"/>
        <c:tickLblPos val="nextTo"/>
        <c:crossAx val="388108232"/>
        <c:crosses val="autoZero"/>
        <c:crossBetween val="midCat"/>
      </c:valAx>
      <c:spPr>
        <a:gradFill>
          <a:gsLst>
            <a:gs pos="18000">
              <a:schemeClr val="tx1">
                <a:lumMod val="85000"/>
                <a:lumOff val="15000"/>
              </a:schemeClr>
            </a:gs>
            <a:gs pos="100000">
              <a:schemeClr val="bg2">
                <a:lumMod val="50000"/>
              </a:schemeClr>
            </a:gs>
          </a:gsLst>
          <a:path path="circle">
            <a:fillToRect t="100000" r="100000"/>
          </a:path>
        </a:gradFill>
        <a:ln>
          <a:noFill/>
        </a:ln>
        <a:effectLst/>
        <a:scene3d>
          <a:camera prst="orthographicFront"/>
          <a:lightRig rig="threePt" dir="t"/>
        </a:scene3d>
        <a:sp3d>
          <a:bevelT w="190500" h="38100"/>
        </a:sp3d>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5865888964577669E-2"/>
          <c:y val="6.6452826168979781E-2"/>
          <c:w val="0.88722198595607993"/>
          <c:h val="0.72602575899114374"/>
        </c:manualLayout>
      </c:layout>
      <c:barChart>
        <c:barDir val="bar"/>
        <c:grouping val="clustered"/>
        <c:varyColors val="0"/>
        <c:ser>
          <c:idx val="0"/>
          <c:order val="0"/>
          <c:tx>
            <c:strRef>
              <c:f>Sheet1!$B$1</c:f>
              <c:strCache>
                <c:ptCount val="1"/>
                <c:pt idx="0">
                  <c:v>Amazon</c:v>
                </c:pt>
              </c:strCache>
            </c:strRef>
          </c:tx>
          <c:spPr>
            <a:solidFill>
              <a:schemeClr val="accent2"/>
            </a:solidFill>
            <a:ln>
              <a:noFill/>
            </a:ln>
            <a:effectLst>
              <a:outerShdw blurRad="57150" dist="19050" dir="5400000" algn="ctr" rotWithShape="0">
                <a:srgbClr val="000000">
                  <a:alpha val="63000"/>
                </a:srgbClr>
              </a:outerShdw>
            </a:effectLst>
          </c:spPr>
          <c:invertIfNegative val="0"/>
          <c:dPt>
            <c:idx val="0"/>
            <c:invertIfNegative val="0"/>
            <c:bubble3D val="0"/>
            <c:spPr>
              <a:solidFill>
                <a:schemeClr val="accent2"/>
              </a:solidFill>
              <a:ln w="12700">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97E-48A2-A351-7B0E8CC3D39B}"/>
              </c:ext>
            </c:extLst>
          </c:dPt>
          <c:cat>
            <c:strRef>
              <c:f>Sheet1!$A$2:$A$4</c:f>
              <c:strCache>
                <c:ptCount val="3"/>
                <c:pt idx="0">
                  <c:v>music      </c:v>
                </c:pt>
                <c:pt idx="1">
                  <c:v>genre      </c:v>
                </c:pt>
                <c:pt idx="2">
                  <c:v>playlists  </c:v>
                </c:pt>
              </c:strCache>
            </c:strRef>
          </c:cat>
          <c:val>
            <c:numRef>
              <c:f>Sheet1!$B$2:$B$4</c:f>
              <c:numCache>
                <c:formatCode>General</c:formatCode>
                <c:ptCount val="3"/>
                <c:pt idx="0">
                  <c:v>7207</c:v>
                </c:pt>
                <c:pt idx="1">
                  <c:v>324</c:v>
                </c:pt>
                <c:pt idx="2">
                  <c:v>882</c:v>
                </c:pt>
              </c:numCache>
            </c:numRef>
          </c:val>
          <c:extLst>
            <c:ext xmlns:c16="http://schemas.microsoft.com/office/drawing/2014/chart" uri="{C3380CC4-5D6E-409C-BE32-E72D297353CC}">
              <c16:uniqueId val="{00000002-B97E-48A2-A351-7B0E8CC3D39B}"/>
            </c:ext>
          </c:extLst>
        </c:ser>
        <c:ser>
          <c:idx val="1"/>
          <c:order val="1"/>
          <c:tx>
            <c:strRef>
              <c:f>Sheet1!$C$1</c:f>
              <c:strCache>
                <c:ptCount val="1"/>
                <c:pt idx="0">
                  <c:v>Spotify</c:v>
                </c:pt>
              </c:strCache>
            </c:strRef>
          </c:tx>
          <c:spPr>
            <a:solidFill>
              <a:schemeClr val="accent6"/>
            </a:solidFill>
            <a:ln>
              <a:noFill/>
            </a:ln>
            <a:effectLst>
              <a:outerShdw blurRad="57150" dist="19050" dir="5400000" algn="ctr" rotWithShape="0">
                <a:srgbClr val="000000">
                  <a:alpha val="63000"/>
                </a:srgbClr>
              </a:outerShdw>
            </a:effectLst>
          </c:spPr>
          <c:invertIfNegative val="0"/>
          <c:cat>
            <c:strRef>
              <c:f>Sheet1!$A$2:$A$4</c:f>
              <c:strCache>
                <c:ptCount val="3"/>
                <c:pt idx="0">
                  <c:v>music      </c:v>
                </c:pt>
                <c:pt idx="1">
                  <c:v>genre      </c:v>
                </c:pt>
                <c:pt idx="2">
                  <c:v>playlists  </c:v>
                </c:pt>
              </c:strCache>
            </c:strRef>
          </c:cat>
          <c:val>
            <c:numRef>
              <c:f>Sheet1!$C$2:$C$4</c:f>
              <c:numCache>
                <c:formatCode>General</c:formatCode>
                <c:ptCount val="3"/>
                <c:pt idx="0">
                  <c:v>3258</c:v>
                </c:pt>
                <c:pt idx="1">
                  <c:v>299</c:v>
                </c:pt>
                <c:pt idx="2">
                  <c:v>783</c:v>
                </c:pt>
              </c:numCache>
            </c:numRef>
          </c:val>
          <c:extLst>
            <c:ext xmlns:c16="http://schemas.microsoft.com/office/drawing/2014/chart" uri="{C3380CC4-5D6E-409C-BE32-E72D297353CC}">
              <c16:uniqueId val="{00000003-B97E-48A2-A351-7B0E8CC3D39B}"/>
            </c:ext>
          </c:extLst>
        </c:ser>
        <c:ser>
          <c:idx val="2"/>
          <c:order val="2"/>
          <c:tx>
            <c:strRef>
              <c:f>Sheet1!$D$1</c:f>
              <c:strCache>
                <c:ptCount val="1"/>
                <c:pt idx="0">
                  <c:v>Pandora</c:v>
                </c:pt>
              </c:strCache>
            </c:strRef>
          </c:tx>
          <c:spPr>
            <a:solidFill>
              <a:srgbClr val="002060"/>
            </a:solidFill>
            <a:ln>
              <a:noFill/>
            </a:ln>
            <a:effectLst>
              <a:outerShdw blurRad="57150" dist="19050" dir="5400000" algn="ctr" rotWithShape="0">
                <a:srgbClr val="000000">
                  <a:alpha val="63000"/>
                </a:srgbClr>
              </a:outerShdw>
            </a:effectLst>
          </c:spPr>
          <c:invertIfNegative val="0"/>
          <c:cat>
            <c:strRef>
              <c:f>Sheet1!$A$2:$A$4</c:f>
              <c:strCache>
                <c:ptCount val="3"/>
                <c:pt idx="0">
                  <c:v>music      </c:v>
                </c:pt>
                <c:pt idx="1">
                  <c:v>genre      </c:v>
                </c:pt>
                <c:pt idx="2">
                  <c:v>playlists  </c:v>
                </c:pt>
              </c:strCache>
            </c:strRef>
          </c:cat>
          <c:val>
            <c:numRef>
              <c:f>Sheet1!$D$2:$D$4</c:f>
              <c:numCache>
                <c:formatCode>General</c:formatCode>
                <c:ptCount val="3"/>
                <c:pt idx="0">
                  <c:v>9534</c:v>
                </c:pt>
                <c:pt idx="1">
                  <c:v>1539</c:v>
                </c:pt>
                <c:pt idx="2">
                  <c:v>404</c:v>
                </c:pt>
              </c:numCache>
            </c:numRef>
          </c:val>
          <c:extLst>
            <c:ext xmlns:c16="http://schemas.microsoft.com/office/drawing/2014/chart" uri="{C3380CC4-5D6E-409C-BE32-E72D297353CC}">
              <c16:uniqueId val="{00000004-B97E-48A2-A351-7B0E8CC3D39B}"/>
            </c:ext>
          </c:extLst>
        </c:ser>
        <c:dLbls>
          <c:showLegendKey val="0"/>
          <c:showVal val="0"/>
          <c:showCatName val="0"/>
          <c:showSerName val="0"/>
          <c:showPercent val="0"/>
          <c:showBubbleSize val="0"/>
        </c:dLbls>
        <c:gapWidth val="252"/>
        <c:overlap val="-92"/>
        <c:axId val="963244344"/>
        <c:axId val="963248608"/>
      </c:barChart>
      <c:catAx>
        <c:axId val="96324434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3248608"/>
        <c:crosses val="autoZero"/>
        <c:auto val="1"/>
        <c:lblAlgn val="ctr"/>
        <c:lblOffset val="100"/>
        <c:noMultiLvlLbl val="0"/>
      </c:catAx>
      <c:valAx>
        <c:axId val="963248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Word</a:t>
                </a:r>
                <a:r>
                  <a:rPr lang="en-US" baseline="0" dirty="0"/>
                  <a:t> Frequencies</a:t>
                </a:r>
                <a:endParaRPr lang="en-US" dirty="0"/>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3244344"/>
        <c:crosses val="autoZero"/>
        <c:crossBetween val="between"/>
      </c:valAx>
      <c:spPr>
        <a:noFill/>
        <a:ln w="12700">
          <a:solidFill>
            <a:schemeClr val="accent1">
              <a:shade val="50000"/>
              <a:alpha val="63000"/>
            </a:schemeClr>
          </a:solidFill>
        </a:ln>
        <a:effectLst/>
      </c:spPr>
    </c:plotArea>
    <c:legend>
      <c:legendPos val="b"/>
      <c:overlay val="0"/>
      <c:spPr>
        <a:noFill/>
        <a:ln w="25400">
          <a:solidFill>
            <a:schemeClr val="accent1">
              <a:shade val="50000"/>
              <a:alpha val="70000"/>
            </a:schemeClr>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9110098773841961E-2"/>
          <c:y val="7.9096095818064344E-2"/>
          <c:w val="0.88722198595607993"/>
          <c:h val="0.72602575899114374"/>
        </c:manualLayout>
      </c:layout>
      <c:barChart>
        <c:barDir val="bar"/>
        <c:grouping val="clustered"/>
        <c:varyColors val="0"/>
        <c:ser>
          <c:idx val="0"/>
          <c:order val="0"/>
          <c:tx>
            <c:strRef>
              <c:f>Sheet1!$B$1</c:f>
              <c:strCache>
                <c:ptCount val="1"/>
                <c:pt idx="0">
                  <c:v>Amazon</c:v>
                </c:pt>
              </c:strCache>
            </c:strRef>
          </c:tx>
          <c:spPr>
            <a:solidFill>
              <a:schemeClr val="accent2"/>
            </a:solidFill>
            <a:ln>
              <a:noFill/>
            </a:ln>
            <a:effectLst>
              <a:outerShdw blurRad="57150" dist="19050" dir="5400000" algn="ctr" rotWithShape="0">
                <a:srgbClr val="000000">
                  <a:alpha val="63000"/>
                </a:srgbClr>
              </a:outerShdw>
            </a:effectLst>
          </c:spPr>
          <c:invertIfNegative val="0"/>
          <c:dPt>
            <c:idx val="0"/>
            <c:invertIfNegative val="0"/>
            <c:bubble3D val="0"/>
            <c:spPr>
              <a:solidFill>
                <a:schemeClr val="accent2"/>
              </a:solidFill>
              <a:ln w="12700">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719-4476-BAC6-831E209F6207}"/>
              </c:ext>
            </c:extLst>
          </c:dPt>
          <c:cat>
            <c:strRef>
              <c:f>Sheet1!$A$2:$A$6</c:f>
              <c:strCache>
                <c:ptCount val="5"/>
                <c:pt idx="0">
                  <c:v>free      </c:v>
                </c:pt>
                <c:pt idx="1">
                  <c:v>cost      </c:v>
                </c:pt>
                <c:pt idx="2">
                  <c:v>worth     </c:v>
                </c:pt>
                <c:pt idx="3">
                  <c:v>cheap     </c:v>
                </c:pt>
                <c:pt idx="4">
                  <c:v>expensive </c:v>
                </c:pt>
              </c:strCache>
            </c:strRef>
          </c:cat>
          <c:val>
            <c:numRef>
              <c:f>Sheet1!$B$2:$B$6</c:f>
              <c:numCache>
                <c:formatCode>General</c:formatCode>
                <c:ptCount val="5"/>
                <c:pt idx="0">
                  <c:v>1028</c:v>
                </c:pt>
                <c:pt idx="1">
                  <c:v>375</c:v>
                </c:pt>
                <c:pt idx="2">
                  <c:v>172</c:v>
                </c:pt>
                <c:pt idx="3">
                  <c:v>37</c:v>
                </c:pt>
                <c:pt idx="4">
                  <c:v>20</c:v>
                </c:pt>
              </c:numCache>
            </c:numRef>
          </c:val>
          <c:extLst>
            <c:ext xmlns:c16="http://schemas.microsoft.com/office/drawing/2014/chart" uri="{C3380CC4-5D6E-409C-BE32-E72D297353CC}">
              <c16:uniqueId val="{00000002-1719-4476-BAC6-831E209F6207}"/>
            </c:ext>
          </c:extLst>
        </c:ser>
        <c:ser>
          <c:idx val="1"/>
          <c:order val="1"/>
          <c:tx>
            <c:strRef>
              <c:f>Sheet1!$C$1</c:f>
              <c:strCache>
                <c:ptCount val="1"/>
                <c:pt idx="0">
                  <c:v>Spotify</c:v>
                </c:pt>
              </c:strCache>
            </c:strRef>
          </c:tx>
          <c:spPr>
            <a:solidFill>
              <a:schemeClr val="accent6"/>
            </a:solidFill>
            <a:ln>
              <a:noFill/>
            </a:ln>
            <a:effectLst>
              <a:outerShdw blurRad="57150" dist="19050" dir="5400000" algn="ctr" rotWithShape="0">
                <a:srgbClr val="000000">
                  <a:alpha val="63000"/>
                </a:srgbClr>
              </a:outerShdw>
            </a:effectLst>
          </c:spPr>
          <c:invertIfNegative val="0"/>
          <c:cat>
            <c:strRef>
              <c:f>Sheet1!$A$2:$A$6</c:f>
              <c:strCache>
                <c:ptCount val="5"/>
                <c:pt idx="0">
                  <c:v>free      </c:v>
                </c:pt>
                <c:pt idx="1">
                  <c:v>cost      </c:v>
                </c:pt>
                <c:pt idx="2">
                  <c:v>worth     </c:v>
                </c:pt>
                <c:pt idx="3">
                  <c:v>cheap     </c:v>
                </c:pt>
                <c:pt idx="4">
                  <c:v>expensive </c:v>
                </c:pt>
              </c:strCache>
            </c:strRef>
          </c:cat>
          <c:val>
            <c:numRef>
              <c:f>Sheet1!$C$2:$C$6</c:f>
              <c:numCache>
                <c:formatCode>General</c:formatCode>
                <c:ptCount val="5"/>
                <c:pt idx="0">
                  <c:v>643</c:v>
                </c:pt>
                <c:pt idx="1">
                  <c:v>174</c:v>
                </c:pt>
                <c:pt idx="2">
                  <c:v>162</c:v>
                </c:pt>
                <c:pt idx="3">
                  <c:v>24</c:v>
                </c:pt>
                <c:pt idx="4">
                  <c:v>20</c:v>
                </c:pt>
              </c:numCache>
            </c:numRef>
          </c:val>
          <c:extLst>
            <c:ext xmlns:c16="http://schemas.microsoft.com/office/drawing/2014/chart" uri="{C3380CC4-5D6E-409C-BE32-E72D297353CC}">
              <c16:uniqueId val="{00000003-1719-4476-BAC6-831E209F6207}"/>
            </c:ext>
          </c:extLst>
        </c:ser>
        <c:ser>
          <c:idx val="2"/>
          <c:order val="2"/>
          <c:tx>
            <c:strRef>
              <c:f>Sheet1!$D$1</c:f>
              <c:strCache>
                <c:ptCount val="1"/>
                <c:pt idx="0">
                  <c:v>Pandora</c:v>
                </c:pt>
              </c:strCache>
            </c:strRef>
          </c:tx>
          <c:spPr>
            <a:solidFill>
              <a:srgbClr val="002060"/>
            </a:solidFill>
            <a:ln>
              <a:noFill/>
            </a:ln>
            <a:effectLst>
              <a:outerShdw blurRad="57150" dist="19050" dir="5400000" algn="ctr" rotWithShape="0">
                <a:srgbClr val="000000">
                  <a:alpha val="63000"/>
                </a:srgbClr>
              </a:outerShdw>
            </a:effectLst>
          </c:spPr>
          <c:invertIfNegative val="0"/>
          <c:cat>
            <c:strRef>
              <c:f>Sheet1!$A$2:$A$6</c:f>
              <c:strCache>
                <c:ptCount val="5"/>
                <c:pt idx="0">
                  <c:v>free      </c:v>
                </c:pt>
                <c:pt idx="1">
                  <c:v>cost      </c:v>
                </c:pt>
                <c:pt idx="2">
                  <c:v>worth     </c:v>
                </c:pt>
                <c:pt idx="3">
                  <c:v>cheap     </c:v>
                </c:pt>
                <c:pt idx="4">
                  <c:v>expensive </c:v>
                </c:pt>
              </c:strCache>
            </c:strRef>
          </c:cat>
          <c:val>
            <c:numRef>
              <c:f>Sheet1!$D$2:$D$6</c:f>
              <c:numCache>
                <c:formatCode>General</c:formatCode>
                <c:ptCount val="5"/>
                <c:pt idx="0">
                  <c:v>1775</c:v>
                </c:pt>
                <c:pt idx="1">
                  <c:v>464</c:v>
                </c:pt>
                <c:pt idx="2">
                  <c:v>212</c:v>
                </c:pt>
                <c:pt idx="3">
                  <c:v>43</c:v>
                </c:pt>
                <c:pt idx="4">
                  <c:v>26</c:v>
                </c:pt>
              </c:numCache>
            </c:numRef>
          </c:val>
          <c:extLst>
            <c:ext xmlns:c16="http://schemas.microsoft.com/office/drawing/2014/chart" uri="{C3380CC4-5D6E-409C-BE32-E72D297353CC}">
              <c16:uniqueId val="{00000004-1719-4476-BAC6-831E209F6207}"/>
            </c:ext>
          </c:extLst>
        </c:ser>
        <c:dLbls>
          <c:showLegendKey val="0"/>
          <c:showVal val="0"/>
          <c:showCatName val="0"/>
          <c:showSerName val="0"/>
          <c:showPercent val="0"/>
          <c:showBubbleSize val="0"/>
        </c:dLbls>
        <c:gapWidth val="252"/>
        <c:overlap val="-92"/>
        <c:axId val="963244344"/>
        <c:axId val="963248608"/>
      </c:barChart>
      <c:catAx>
        <c:axId val="96324434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3248608"/>
        <c:crosses val="autoZero"/>
        <c:auto val="1"/>
        <c:lblAlgn val="ctr"/>
        <c:lblOffset val="100"/>
        <c:noMultiLvlLbl val="0"/>
      </c:catAx>
      <c:valAx>
        <c:axId val="963248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Word</a:t>
                </a:r>
                <a:r>
                  <a:rPr lang="en-US" baseline="0" dirty="0"/>
                  <a:t> Frequencies</a:t>
                </a:r>
                <a:endParaRPr lang="en-US" dirty="0"/>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3244344"/>
        <c:crosses val="autoZero"/>
        <c:crossBetween val="between"/>
      </c:valAx>
      <c:spPr>
        <a:noFill/>
        <a:ln w="12700">
          <a:solidFill>
            <a:schemeClr val="accent1">
              <a:shade val="50000"/>
              <a:alpha val="63000"/>
            </a:schemeClr>
          </a:solidFill>
        </a:ln>
        <a:effectLst/>
      </c:spPr>
    </c:plotArea>
    <c:legend>
      <c:legendPos val="b"/>
      <c:overlay val="0"/>
      <c:spPr>
        <a:noFill/>
        <a:ln w="25400">
          <a:solidFill>
            <a:schemeClr val="accent1">
              <a:shade val="50000"/>
              <a:alpha val="70000"/>
            </a:schemeClr>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9.9924131471389649E-2"/>
          <c:y val="7.6567441888247434E-2"/>
          <c:w val="0.87316374318801093"/>
          <c:h val="0.72602575899114374"/>
        </c:manualLayout>
      </c:layout>
      <c:barChart>
        <c:barDir val="bar"/>
        <c:grouping val="clustered"/>
        <c:varyColors val="0"/>
        <c:ser>
          <c:idx val="0"/>
          <c:order val="0"/>
          <c:tx>
            <c:strRef>
              <c:f>Sheet1!$B$1</c:f>
              <c:strCache>
                <c:ptCount val="1"/>
                <c:pt idx="0">
                  <c:v>Amazon</c:v>
                </c:pt>
              </c:strCache>
            </c:strRef>
          </c:tx>
          <c:spPr>
            <a:solidFill>
              <a:schemeClr val="accent2"/>
            </a:solidFill>
            <a:ln>
              <a:noFill/>
            </a:ln>
            <a:effectLst>
              <a:outerShdw blurRad="57150" dist="19050" dir="5400000" algn="ctr" rotWithShape="0">
                <a:srgbClr val="000000">
                  <a:alpha val="63000"/>
                </a:srgbClr>
              </a:outerShdw>
            </a:effectLst>
          </c:spPr>
          <c:invertIfNegative val="0"/>
          <c:cat>
            <c:strRef>
              <c:f>Sheet1!$A$2:$A$4</c:f>
              <c:strCache>
                <c:ptCount val="3"/>
                <c:pt idx="0">
                  <c:v>email </c:v>
                </c:pt>
                <c:pt idx="1">
                  <c:v>advertisement</c:v>
                </c:pt>
                <c:pt idx="2">
                  <c:v>notifications </c:v>
                </c:pt>
              </c:strCache>
            </c:strRef>
          </c:cat>
          <c:val>
            <c:numRef>
              <c:f>Sheet1!$B$2:$B$4</c:f>
              <c:numCache>
                <c:formatCode>General</c:formatCode>
                <c:ptCount val="3"/>
                <c:pt idx="0">
                  <c:v>32</c:v>
                </c:pt>
                <c:pt idx="1">
                  <c:v>193</c:v>
                </c:pt>
                <c:pt idx="2">
                  <c:v>31</c:v>
                </c:pt>
              </c:numCache>
            </c:numRef>
          </c:val>
          <c:extLst>
            <c:ext xmlns:c16="http://schemas.microsoft.com/office/drawing/2014/chart" uri="{C3380CC4-5D6E-409C-BE32-E72D297353CC}">
              <c16:uniqueId val="{00000002-1449-4087-BFAA-98E461769628}"/>
            </c:ext>
          </c:extLst>
        </c:ser>
        <c:ser>
          <c:idx val="1"/>
          <c:order val="1"/>
          <c:tx>
            <c:strRef>
              <c:f>Sheet1!$C$1</c:f>
              <c:strCache>
                <c:ptCount val="1"/>
                <c:pt idx="0">
                  <c:v>Spotify</c:v>
                </c:pt>
              </c:strCache>
            </c:strRef>
          </c:tx>
          <c:spPr>
            <a:solidFill>
              <a:schemeClr val="accent6"/>
            </a:solidFill>
            <a:ln>
              <a:noFill/>
            </a:ln>
            <a:effectLst>
              <a:outerShdw blurRad="57150" dist="19050" dir="5400000" algn="ctr" rotWithShape="0">
                <a:srgbClr val="000000">
                  <a:alpha val="63000"/>
                </a:srgbClr>
              </a:outerShdw>
            </a:effectLst>
          </c:spPr>
          <c:invertIfNegative val="0"/>
          <c:cat>
            <c:strRef>
              <c:f>Sheet1!$A$2:$A$4</c:f>
              <c:strCache>
                <c:ptCount val="3"/>
                <c:pt idx="0">
                  <c:v>email </c:v>
                </c:pt>
                <c:pt idx="1">
                  <c:v>advertisement</c:v>
                </c:pt>
                <c:pt idx="2">
                  <c:v>notifications </c:v>
                </c:pt>
              </c:strCache>
            </c:strRef>
          </c:cat>
          <c:val>
            <c:numRef>
              <c:f>Sheet1!$C$2:$C$4</c:f>
              <c:numCache>
                <c:formatCode>General</c:formatCode>
                <c:ptCount val="3"/>
                <c:pt idx="0">
                  <c:v>61</c:v>
                </c:pt>
                <c:pt idx="1">
                  <c:v>374</c:v>
                </c:pt>
                <c:pt idx="2">
                  <c:v>63</c:v>
                </c:pt>
              </c:numCache>
            </c:numRef>
          </c:val>
          <c:extLst>
            <c:ext xmlns:c16="http://schemas.microsoft.com/office/drawing/2014/chart" uri="{C3380CC4-5D6E-409C-BE32-E72D297353CC}">
              <c16:uniqueId val="{00000003-1449-4087-BFAA-98E461769628}"/>
            </c:ext>
          </c:extLst>
        </c:ser>
        <c:ser>
          <c:idx val="2"/>
          <c:order val="2"/>
          <c:tx>
            <c:strRef>
              <c:f>Sheet1!$D$1</c:f>
              <c:strCache>
                <c:ptCount val="1"/>
                <c:pt idx="0">
                  <c:v>Pandora</c:v>
                </c:pt>
              </c:strCache>
            </c:strRef>
          </c:tx>
          <c:spPr>
            <a:solidFill>
              <a:srgbClr val="002060"/>
            </a:solidFill>
            <a:ln>
              <a:noFill/>
            </a:ln>
            <a:effectLst>
              <a:outerShdw blurRad="57150" dist="19050" dir="5400000" algn="ctr" rotWithShape="0">
                <a:srgbClr val="000000">
                  <a:alpha val="63000"/>
                </a:srgbClr>
              </a:outerShdw>
            </a:effectLst>
          </c:spPr>
          <c:invertIfNegative val="0"/>
          <c:cat>
            <c:strRef>
              <c:f>Sheet1!$A$2:$A$4</c:f>
              <c:strCache>
                <c:ptCount val="3"/>
                <c:pt idx="0">
                  <c:v>email </c:v>
                </c:pt>
                <c:pt idx="1">
                  <c:v>advertisement</c:v>
                </c:pt>
                <c:pt idx="2">
                  <c:v>notifications </c:v>
                </c:pt>
              </c:strCache>
            </c:strRef>
          </c:cat>
          <c:val>
            <c:numRef>
              <c:f>Sheet1!$D$2:$D$4</c:f>
              <c:numCache>
                <c:formatCode>General</c:formatCode>
                <c:ptCount val="3"/>
                <c:pt idx="0">
                  <c:v>134</c:v>
                </c:pt>
                <c:pt idx="1">
                  <c:v>1100</c:v>
                </c:pt>
                <c:pt idx="2">
                  <c:v>195</c:v>
                </c:pt>
              </c:numCache>
            </c:numRef>
          </c:val>
          <c:extLst>
            <c:ext xmlns:c16="http://schemas.microsoft.com/office/drawing/2014/chart" uri="{C3380CC4-5D6E-409C-BE32-E72D297353CC}">
              <c16:uniqueId val="{00000004-1449-4087-BFAA-98E461769628}"/>
            </c:ext>
          </c:extLst>
        </c:ser>
        <c:dLbls>
          <c:showLegendKey val="0"/>
          <c:showVal val="0"/>
          <c:showCatName val="0"/>
          <c:showSerName val="0"/>
          <c:showPercent val="0"/>
          <c:showBubbleSize val="0"/>
        </c:dLbls>
        <c:gapWidth val="252"/>
        <c:overlap val="-92"/>
        <c:axId val="963244344"/>
        <c:axId val="963248608"/>
      </c:barChart>
      <c:catAx>
        <c:axId val="96324434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3248608"/>
        <c:crosses val="autoZero"/>
        <c:auto val="1"/>
        <c:lblAlgn val="ctr"/>
        <c:lblOffset val="100"/>
        <c:noMultiLvlLbl val="0"/>
      </c:catAx>
      <c:valAx>
        <c:axId val="963248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Word</a:t>
                </a:r>
                <a:r>
                  <a:rPr lang="en-US" baseline="0" dirty="0"/>
                  <a:t> Frequencies</a:t>
                </a:r>
                <a:endParaRPr lang="en-US" dirty="0"/>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3244344"/>
        <c:crosses val="autoZero"/>
        <c:crossBetween val="between"/>
      </c:valAx>
      <c:spPr>
        <a:noFill/>
        <a:ln w="12700">
          <a:solidFill>
            <a:schemeClr val="accent1">
              <a:shade val="50000"/>
              <a:alpha val="63000"/>
            </a:schemeClr>
          </a:solidFill>
        </a:ln>
        <a:effectLst/>
      </c:spPr>
    </c:plotArea>
    <c:legend>
      <c:legendPos val="b"/>
      <c:overlay val="0"/>
      <c:spPr>
        <a:noFill/>
        <a:ln w="25400">
          <a:solidFill>
            <a:schemeClr val="accent1">
              <a:shade val="50000"/>
              <a:alpha val="70000"/>
            </a:schemeClr>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Reversed" id="22">
  <a:schemeClr val="accent2"/>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935E8E-EC8A-4E4C-A371-75F38854B26D}" type="doc">
      <dgm:prSet loTypeId="urn:microsoft.com/office/officeart/2005/8/layout/equation1" loCatId="process" qsTypeId="urn:microsoft.com/office/officeart/2005/8/quickstyle/3d1" qsCatId="3D" csTypeId="urn:microsoft.com/office/officeart/2005/8/colors/accent1_2" csCatId="accent1" phldr="1"/>
      <dgm:spPr/>
      <dgm:t>
        <a:bodyPr/>
        <a:lstStyle/>
        <a:p>
          <a:endParaRPr lang="en-US"/>
        </a:p>
      </dgm:t>
    </dgm:pt>
    <dgm:pt modelId="{23E1E371-4BBE-4C14-B235-E060E791B5BA}">
      <dgm:prSet phldrT="[Text]"/>
      <dgm:spPr>
        <a:gradFill rotWithShape="0">
          <a:gsLst>
            <a:gs pos="0">
              <a:srgbClr val="0070C0"/>
            </a:gs>
            <a:gs pos="50000">
              <a:schemeClr val="accent1">
                <a:hueOff val="0"/>
                <a:satOff val="0"/>
                <a:lumOff val="0"/>
                <a:alphaOff val="0"/>
                <a:satMod val="110000"/>
                <a:lumMod val="100000"/>
                <a:shade val="100000"/>
              </a:schemeClr>
            </a:gs>
            <a:gs pos="100000">
              <a:srgbClr val="007FAC"/>
            </a:gs>
          </a:gsLst>
        </a:gradFill>
      </dgm:spPr>
      <dgm:t>
        <a:bodyPr/>
        <a:lstStyle/>
        <a:p>
          <a:r>
            <a:rPr lang="en-US" dirty="0"/>
            <a:t> </a:t>
          </a:r>
        </a:p>
      </dgm:t>
    </dgm:pt>
    <dgm:pt modelId="{107E46D2-F5BB-4D23-BB10-0EDD9347B06A}" type="sibTrans" cxnId="{9A0FC3BB-AE6A-4519-AC27-CC59BFE7401B}">
      <dgm:prSet/>
      <dgm:spPr/>
      <dgm:t>
        <a:bodyPr/>
        <a:lstStyle/>
        <a:p>
          <a:endParaRPr lang="en-US"/>
        </a:p>
      </dgm:t>
    </dgm:pt>
    <dgm:pt modelId="{888FA506-9503-4EF6-B4DB-825171EB54B3}" type="parTrans" cxnId="{9A0FC3BB-AE6A-4519-AC27-CC59BFE7401B}">
      <dgm:prSet/>
      <dgm:spPr/>
      <dgm:t>
        <a:bodyPr/>
        <a:lstStyle/>
        <a:p>
          <a:endParaRPr lang="en-US"/>
        </a:p>
      </dgm:t>
    </dgm:pt>
    <dgm:pt modelId="{1113CA86-7A19-4B17-8DD5-85BA264CA1A5}">
      <dgm:prSet phldrT="[Text]"/>
      <dgm:spPr>
        <a:gradFill rotWithShape="0">
          <a:gsLst>
            <a:gs pos="0">
              <a:srgbClr val="0E67A9"/>
            </a:gs>
            <a:gs pos="100000">
              <a:srgbClr val="007FAC"/>
            </a:gs>
          </a:gsLst>
        </a:gradFill>
      </dgm:spPr>
      <dgm:t>
        <a:bodyPr/>
        <a:lstStyle/>
        <a:p>
          <a:r>
            <a:rPr lang="en-US" b="1" dirty="0">
              <a:latin typeface="Open Sans" panose="020B0606030504020204" pitchFamily="34" charset="0"/>
              <a:ea typeface="Open Sans" panose="020B0606030504020204" pitchFamily="34" charset="0"/>
              <a:cs typeface="Open Sans" panose="020B0606030504020204" pitchFamily="34" charset="0"/>
            </a:rPr>
            <a:t>No Ads</a:t>
          </a:r>
        </a:p>
      </dgm:t>
    </dgm:pt>
    <dgm:pt modelId="{9C78B8AD-B142-459D-A1AA-4C76EBD7F87D}" type="sibTrans" cxnId="{F01A4F4C-9256-408B-A8E4-CF8D230323F1}">
      <dgm:prSet/>
      <dgm:spPr/>
      <dgm:t>
        <a:bodyPr/>
        <a:lstStyle/>
        <a:p>
          <a:endParaRPr lang="en-US"/>
        </a:p>
      </dgm:t>
    </dgm:pt>
    <dgm:pt modelId="{B6C2C0A1-F9C2-46BC-88F9-6D630EE20ECF}" type="parTrans" cxnId="{F01A4F4C-9256-408B-A8E4-CF8D230323F1}">
      <dgm:prSet/>
      <dgm:spPr/>
      <dgm:t>
        <a:bodyPr/>
        <a:lstStyle/>
        <a:p>
          <a:endParaRPr lang="en-US"/>
        </a:p>
      </dgm:t>
    </dgm:pt>
    <dgm:pt modelId="{ACE80C30-7F87-445A-92B4-6BB536AB973B}">
      <dgm:prSet phldrT="[Text]"/>
      <dgm:spPr>
        <a:gradFill rotWithShape="0">
          <a:gsLst>
            <a:gs pos="0">
              <a:srgbClr val="0E67A9"/>
            </a:gs>
            <a:gs pos="100000">
              <a:srgbClr val="007FAC"/>
            </a:gs>
          </a:gsLst>
        </a:gradFill>
      </dgm:spPr>
      <dgm:t>
        <a:bodyPr/>
        <a:lstStyle/>
        <a:p>
          <a:r>
            <a:rPr lang="en-US" b="1" dirty="0">
              <a:latin typeface="Open Sans" panose="020B0606030504020204" pitchFamily="34" charset="0"/>
              <a:ea typeface="Open Sans" panose="020B0606030504020204" pitchFamily="34" charset="0"/>
              <a:cs typeface="Open Sans" panose="020B0606030504020204" pitchFamily="34" charset="0"/>
            </a:rPr>
            <a:t>Low Cost</a:t>
          </a:r>
        </a:p>
      </dgm:t>
    </dgm:pt>
    <dgm:pt modelId="{416670EB-A745-42CD-B475-CE55C8BEDC2E}" type="sibTrans" cxnId="{AE73FCEB-D525-4270-8E0A-036C47701954}">
      <dgm:prSet/>
      <dgm:spPr/>
      <dgm:t>
        <a:bodyPr/>
        <a:lstStyle/>
        <a:p>
          <a:endParaRPr lang="en-US"/>
        </a:p>
      </dgm:t>
    </dgm:pt>
    <dgm:pt modelId="{ABD2C4F0-5B44-4330-B3FC-5712631645E9}" type="parTrans" cxnId="{AE73FCEB-D525-4270-8E0A-036C47701954}">
      <dgm:prSet/>
      <dgm:spPr/>
      <dgm:t>
        <a:bodyPr/>
        <a:lstStyle/>
        <a:p>
          <a:endParaRPr lang="en-US"/>
        </a:p>
      </dgm:t>
    </dgm:pt>
    <dgm:pt modelId="{65C4D93B-E0A7-4140-8FE5-51C1D1E28968}" type="pres">
      <dgm:prSet presAssocID="{96935E8E-EC8A-4E4C-A371-75F38854B26D}" presName="linearFlow" presStyleCnt="0">
        <dgm:presLayoutVars>
          <dgm:dir/>
          <dgm:resizeHandles val="exact"/>
        </dgm:presLayoutVars>
      </dgm:prSet>
      <dgm:spPr/>
    </dgm:pt>
    <dgm:pt modelId="{89E27799-55ED-4CD3-853E-02C797404615}" type="pres">
      <dgm:prSet presAssocID="{ACE80C30-7F87-445A-92B4-6BB536AB973B}" presName="node" presStyleLbl="node1" presStyleIdx="0" presStyleCnt="3">
        <dgm:presLayoutVars>
          <dgm:bulletEnabled val="1"/>
        </dgm:presLayoutVars>
      </dgm:prSet>
      <dgm:spPr/>
    </dgm:pt>
    <dgm:pt modelId="{7906B5E7-A289-4415-B62B-785E5ADCFEAF}" type="pres">
      <dgm:prSet presAssocID="{416670EB-A745-42CD-B475-CE55C8BEDC2E}" presName="spacerL" presStyleCnt="0"/>
      <dgm:spPr/>
    </dgm:pt>
    <dgm:pt modelId="{8F987474-2959-4091-B512-0C3548BA3BB4}" type="pres">
      <dgm:prSet presAssocID="{416670EB-A745-42CD-B475-CE55C8BEDC2E}" presName="sibTrans" presStyleLbl="sibTrans2D1" presStyleIdx="0" presStyleCnt="2"/>
      <dgm:spPr/>
    </dgm:pt>
    <dgm:pt modelId="{DB7BE3C6-F375-427E-8E42-3ED73D298CB1}" type="pres">
      <dgm:prSet presAssocID="{416670EB-A745-42CD-B475-CE55C8BEDC2E}" presName="spacerR" presStyleCnt="0"/>
      <dgm:spPr/>
    </dgm:pt>
    <dgm:pt modelId="{410045C6-500C-464C-9C93-51B47FAE13E5}" type="pres">
      <dgm:prSet presAssocID="{1113CA86-7A19-4B17-8DD5-85BA264CA1A5}" presName="node" presStyleLbl="node1" presStyleIdx="1" presStyleCnt="3">
        <dgm:presLayoutVars>
          <dgm:bulletEnabled val="1"/>
        </dgm:presLayoutVars>
      </dgm:prSet>
      <dgm:spPr/>
    </dgm:pt>
    <dgm:pt modelId="{B1A622A6-71F9-4B34-8F38-180D0EEB243E}" type="pres">
      <dgm:prSet presAssocID="{9C78B8AD-B142-459D-A1AA-4C76EBD7F87D}" presName="spacerL" presStyleCnt="0"/>
      <dgm:spPr/>
    </dgm:pt>
    <dgm:pt modelId="{7CACCDBC-A676-4B62-B49B-19C3D5C32031}" type="pres">
      <dgm:prSet presAssocID="{9C78B8AD-B142-459D-A1AA-4C76EBD7F87D}" presName="sibTrans" presStyleLbl="sibTrans2D1" presStyleIdx="1" presStyleCnt="2"/>
      <dgm:spPr/>
    </dgm:pt>
    <dgm:pt modelId="{F873C759-DB91-4172-85C5-A76E4585323C}" type="pres">
      <dgm:prSet presAssocID="{9C78B8AD-B142-459D-A1AA-4C76EBD7F87D}" presName="spacerR" presStyleCnt="0"/>
      <dgm:spPr/>
    </dgm:pt>
    <dgm:pt modelId="{C445628A-66C1-4184-82E1-D584B7D12C2D}" type="pres">
      <dgm:prSet presAssocID="{23E1E371-4BBE-4C14-B235-E060E791B5BA}" presName="node" presStyleLbl="node1" presStyleIdx="2" presStyleCnt="3" custScaleX="125139">
        <dgm:presLayoutVars>
          <dgm:bulletEnabled val="1"/>
        </dgm:presLayoutVars>
      </dgm:prSet>
      <dgm:spPr/>
    </dgm:pt>
  </dgm:ptLst>
  <dgm:cxnLst>
    <dgm:cxn modelId="{1DE27325-DE6D-48A0-A19B-718DD1D74FA9}" type="presOf" srcId="{ACE80C30-7F87-445A-92B4-6BB536AB973B}" destId="{89E27799-55ED-4CD3-853E-02C797404615}" srcOrd="0" destOrd="0" presId="urn:microsoft.com/office/officeart/2005/8/layout/equation1"/>
    <dgm:cxn modelId="{CDE25138-60DA-47B8-9E07-36CE83693CB7}" type="presOf" srcId="{96935E8E-EC8A-4E4C-A371-75F38854B26D}" destId="{65C4D93B-E0A7-4140-8FE5-51C1D1E28968}" srcOrd="0" destOrd="0" presId="urn:microsoft.com/office/officeart/2005/8/layout/equation1"/>
    <dgm:cxn modelId="{F01A4F4C-9256-408B-A8E4-CF8D230323F1}" srcId="{96935E8E-EC8A-4E4C-A371-75F38854B26D}" destId="{1113CA86-7A19-4B17-8DD5-85BA264CA1A5}" srcOrd="1" destOrd="0" parTransId="{B6C2C0A1-F9C2-46BC-88F9-6D630EE20ECF}" sibTransId="{9C78B8AD-B142-459D-A1AA-4C76EBD7F87D}"/>
    <dgm:cxn modelId="{45C80CB4-451C-4EA2-9A0C-A63E0D66E414}" type="presOf" srcId="{23E1E371-4BBE-4C14-B235-E060E791B5BA}" destId="{C445628A-66C1-4184-82E1-D584B7D12C2D}" srcOrd="0" destOrd="0" presId="urn:microsoft.com/office/officeart/2005/8/layout/equation1"/>
    <dgm:cxn modelId="{9A0FC3BB-AE6A-4519-AC27-CC59BFE7401B}" srcId="{96935E8E-EC8A-4E4C-A371-75F38854B26D}" destId="{23E1E371-4BBE-4C14-B235-E060E791B5BA}" srcOrd="2" destOrd="0" parTransId="{888FA506-9503-4EF6-B4DB-825171EB54B3}" sibTransId="{107E46D2-F5BB-4D23-BB10-0EDD9347B06A}"/>
    <dgm:cxn modelId="{D21F59C8-284C-4CE8-B476-C30033557BAE}" type="presOf" srcId="{416670EB-A745-42CD-B475-CE55C8BEDC2E}" destId="{8F987474-2959-4091-B512-0C3548BA3BB4}" srcOrd="0" destOrd="0" presId="urn:microsoft.com/office/officeart/2005/8/layout/equation1"/>
    <dgm:cxn modelId="{64C23CE5-67AA-49D8-8B3B-330404EBE44D}" type="presOf" srcId="{1113CA86-7A19-4B17-8DD5-85BA264CA1A5}" destId="{410045C6-500C-464C-9C93-51B47FAE13E5}" srcOrd="0" destOrd="0" presId="urn:microsoft.com/office/officeart/2005/8/layout/equation1"/>
    <dgm:cxn modelId="{A089C1EA-707C-423A-8F34-EA24C6BFBCB3}" type="presOf" srcId="{9C78B8AD-B142-459D-A1AA-4C76EBD7F87D}" destId="{7CACCDBC-A676-4B62-B49B-19C3D5C32031}" srcOrd="0" destOrd="0" presId="urn:microsoft.com/office/officeart/2005/8/layout/equation1"/>
    <dgm:cxn modelId="{AE73FCEB-D525-4270-8E0A-036C47701954}" srcId="{96935E8E-EC8A-4E4C-A371-75F38854B26D}" destId="{ACE80C30-7F87-445A-92B4-6BB536AB973B}" srcOrd="0" destOrd="0" parTransId="{ABD2C4F0-5B44-4330-B3FC-5712631645E9}" sibTransId="{416670EB-A745-42CD-B475-CE55C8BEDC2E}"/>
    <dgm:cxn modelId="{24C2DC13-E274-41BD-A6AB-4E50442F5610}" type="presParOf" srcId="{65C4D93B-E0A7-4140-8FE5-51C1D1E28968}" destId="{89E27799-55ED-4CD3-853E-02C797404615}" srcOrd="0" destOrd="0" presId="urn:microsoft.com/office/officeart/2005/8/layout/equation1"/>
    <dgm:cxn modelId="{F864A9ED-C863-4639-8048-4BF0AC193E31}" type="presParOf" srcId="{65C4D93B-E0A7-4140-8FE5-51C1D1E28968}" destId="{7906B5E7-A289-4415-B62B-785E5ADCFEAF}" srcOrd="1" destOrd="0" presId="urn:microsoft.com/office/officeart/2005/8/layout/equation1"/>
    <dgm:cxn modelId="{683F087A-609F-4AF4-8921-7D07EDB2A265}" type="presParOf" srcId="{65C4D93B-E0A7-4140-8FE5-51C1D1E28968}" destId="{8F987474-2959-4091-B512-0C3548BA3BB4}" srcOrd="2" destOrd="0" presId="urn:microsoft.com/office/officeart/2005/8/layout/equation1"/>
    <dgm:cxn modelId="{0528FFD2-FBC0-4030-B3E4-2DFD70331A5A}" type="presParOf" srcId="{65C4D93B-E0A7-4140-8FE5-51C1D1E28968}" destId="{DB7BE3C6-F375-427E-8E42-3ED73D298CB1}" srcOrd="3" destOrd="0" presId="urn:microsoft.com/office/officeart/2005/8/layout/equation1"/>
    <dgm:cxn modelId="{7EACB7EF-E5A9-400B-9394-DB6EBFC7AA2F}" type="presParOf" srcId="{65C4D93B-E0A7-4140-8FE5-51C1D1E28968}" destId="{410045C6-500C-464C-9C93-51B47FAE13E5}" srcOrd="4" destOrd="0" presId="urn:microsoft.com/office/officeart/2005/8/layout/equation1"/>
    <dgm:cxn modelId="{7793AB76-D5F4-478F-A10F-BB83E1472718}" type="presParOf" srcId="{65C4D93B-E0A7-4140-8FE5-51C1D1E28968}" destId="{B1A622A6-71F9-4B34-8F38-180D0EEB243E}" srcOrd="5" destOrd="0" presId="urn:microsoft.com/office/officeart/2005/8/layout/equation1"/>
    <dgm:cxn modelId="{6FA83E48-D715-4DDA-893A-0ED994A8C653}" type="presParOf" srcId="{65C4D93B-E0A7-4140-8FE5-51C1D1E28968}" destId="{7CACCDBC-A676-4B62-B49B-19C3D5C32031}" srcOrd="6" destOrd="0" presId="urn:microsoft.com/office/officeart/2005/8/layout/equation1"/>
    <dgm:cxn modelId="{6C06CA39-F904-4363-9AB8-174C3FEF0F0E}" type="presParOf" srcId="{65C4D93B-E0A7-4140-8FE5-51C1D1E28968}" destId="{F873C759-DB91-4172-85C5-A76E4585323C}" srcOrd="7" destOrd="0" presId="urn:microsoft.com/office/officeart/2005/8/layout/equation1"/>
    <dgm:cxn modelId="{4BB3AD37-D378-442B-A69B-2AA1E2C429CA}" type="presParOf" srcId="{65C4D93B-E0A7-4140-8FE5-51C1D1E28968}" destId="{C445628A-66C1-4184-82E1-D584B7D12C2D}"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935E8E-EC8A-4E4C-A371-75F38854B26D}" type="doc">
      <dgm:prSet loTypeId="urn:microsoft.com/office/officeart/2005/8/layout/equation1" loCatId="process" qsTypeId="urn:microsoft.com/office/officeart/2005/8/quickstyle/3d1" qsCatId="3D" csTypeId="urn:microsoft.com/office/officeart/2005/8/colors/accent1_2" csCatId="accent1" phldr="1"/>
      <dgm:spPr/>
      <dgm:t>
        <a:bodyPr/>
        <a:lstStyle/>
        <a:p>
          <a:endParaRPr lang="en-US"/>
        </a:p>
      </dgm:t>
    </dgm:pt>
    <dgm:pt modelId="{23E1E371-4BBE-4C14-B235-E060E791B5BA}">
      <dgm:prSet phldrT="[Text]"/>
      <dgm:spPr>
        <a:gradFill rotWithShape="0">
          <a:gsLst>
            <a:gs pos="0">
              <a:srgbClr val="0070C0"/>
            </a:gs>
            <a:gs pos="50000">
              <a:schemeClr val="accent1">
                <a:hueOff val="0"/>
                <a:satOff val="0"/>
                <a:lumOff val="0"/>
                <a:alphaOff val="0"/>
                <a:satMod val="110000"/>
                <a:lumMod val="100000"/>
                <a:shade val="100000"/>
              </a:schemeClr>
            </a:gs>
            <a:gs pos="100000">
              <a:srgbClr val="007FAC"/>
            </a:gs>
          </a:gsLst>
        </a:gradFill>
      </dgm:spPr>
      <dgm:t>
        <a:bodyPr/>
        <a:lstStyle/>
        <a:p>
          <a:r>
            <a:rPr lang="en-US" dirty="0"/>
            <a:t> </a:t>
          </a:r>
        </a:p>
      </dgm:t>
    </dgm:pt>
    <dgm:pt modelId="{107E46D2-F5BB-4D23-BB10-0EDD9347B06A}" type="sibTrans" cxnId="{9A0FC3BB-AE6A-4519-AC27-CC59BFE7401B}">
      <dgm:prSet/>
      <dgm:spPr/>
      <dgm:t>
        <a:bodyPr/>
        <a:lstStyle/>
        <a:p>
          <a:endParaRPr lang="en-US"/>
        </a:p>
      </dgm:t>
    </dgm:pt>
    <dgm:pt modelId="{888FA506-9503-4EF6-B4DB-825171EB54B3}" type="parTrans" cxnId="{9A0FC3BB-AE6A-4519-AC27-CC59BFE7401B}">
      <dgm:prSet/>
      <dgm:spPr/>
      <dgm:t>
        <a:bodyPr/>
        <a:lstStyle/>
        <a:p>
          <a:endParaRPr lang="en-US"/>
        </a:p>
      </dgm:t>
    </dgm:pt>
    <dgm:pt modelId="{1113CA86-7A19-4B17-8DD5-85BA264CA1A5}">
      <dgm:prSet phldrT="[Text]"/>
      <dgm:spPr>
        <a:gradFill rotWithShape="0">
          <a:gsLst>
            <a:gs pos="0">
              <a:srgbClr val="0E67A9"/>
            </a:gs>
            <a:gs pos="100000">
              <a:srgbClr val="007FAC"/>
            </a:gs>
          </a:gsLst>
        </a:gradFill>
      </dgm:spPr>
      <dgm:t>
        <a:bodyPr/>
        <a:lstStyle/>
        <a:p>
          <a:r>
            <a:rPr lang="en-US" b="1" dirty="0">
              <a:latin typeface="Open Sans" panose="020B0606030504020204" pitchFamily="34" charset="0"/>
              <a:ea typeface="Open Sans" panose="020B0606030504020204" pitchFamily="34" charset="0"/>
              <a:cs typeface="Open Sans" panose="020B0606030504020204" pitchFamily="34" charset="0"/>
            </a:rPr>
            <a:t>No Ads</a:t>
          </a:r>
        </a:p>
      </dgm:t>
    </dgm:pt>
    <dgm:pt modelId="{9C78B8AD-B142-459D-A1AA-4C76EBD7F87D}" type="sibTrans" cxnId="{F01A4F4C-9256-408B-A8E4-CF8D230323F1}">
      <dgm:prSet/>
      <dgm:spPr/>
      <dgm:t>
        <a:bodyPr/>
        <a:lstStyle/>
        <a:p>
          <a:endParaRPr lang="en-US"/>
        </a:p>
      </dgm:t>
    </dgm:pt>
    <dgm:pt modelId="{B6C2C0A1-F9C2-46BC-88F9-6D630EE20ECF}" type="parTrans" cxnId="{F01A4F4C-9256-408B-A8E4-CF8D230323F1}">
      <dgm:prSet/>
      <dgm:spPr/>
      <dgm:t>
        <a:bodyPr/>
        <a:lstStyle/>
        <a:p>
          <a:endParaRPr lang="en-US"/>
        </a:p>
      </dgm:t>
    </dgm:pt>
    <dgm:pt modelId="{ACE80C30-7F87-445A-92B4-6BB536AB973B}">
      <dgm:prSet phldrT="[Text]"/>
      <dgm:spPr>
        <a:gradFill rotWithShape="0">
          <a:gsLst>
            <a:gs pos="0">
              <a:srgbClr val="0E67A9"/>
            </a:gs>
            <a:gs pos="100000">
              <a:srgbClr val="007FAC"/>
            </a:gs>
          </a:gsLst>
        </a:gradFill>
      </dgm:spPr>
      <dgm:t>
        <a:bodyPr/>
        <a:lstStyle/>
        <a:p>
          <a:r>
            <a:rPr lang="en-US" b="1" dirty="0">
              <a:latin typeface="Open Sans" panose="020B0606030504020204" pitchFamily="34" charset="0"/>
              <a:ea typeface="Open Sans" panose="020B0606030504020204" pitchFamily="34" charset="0"/>
              <a:cs typeface="Open Sans" panose="020B0606030504020204" pitchFamily="34" charset="0"/>
            </a:rPr>
            <a:t>Cost OK</a:t>
          </a:r>
        </a:p>
      </dgm:t>
    </dgm:pt>
    <dgm:pt modelId="{416670EB-A745-42CD-B475-CE55C8BEDC2E}" type="sibTrans" cxnId="{AE73FCEB-D525-4270-8E0A-036C47701954}">
      <dgm:prSet/>
      <dgm:spPr/>
      <dgm:t>
        <a:bodyPr/>
        <a:lstStyle/>
        <a:p>
          <a:endParaRPr lang="en-US"/>
        </a:p>
      </dgm:t>
    </dgm:pt>
    <dgm:pt modelId="{ABD2C4F0-5B44-4330-B3FC-5712631645E9}" type="parTrans" cxnId="{AE73FCEB-D525-4270-8E0A-036C47701954}">
      <dgm:prSet/>
      <dgm:spPr/>
      <dgm:t>
        <a:bodyPr/>
        <a:lstStyle/>
        <a:p>
          <a:endParaRPr lang="en-US"/>
        </a:p>
      </dgm:t>
    </dgm:pt>
    <dgm:pt modelId="{65C4D93B-E0A7-4140-8FE5-51C1D1E28968}" type="pres">
      <dgm:prSet presAssocID="{96935E8E-EC8A-4E4C-A371-75F38854B26D}" presName="linearFlow" presStyleCnt="0">
        <dgm:presLayoutVars>
          <dgm:dir/>
          <dgm:resizeHandles val="exact"/>
        </dgm:presLayoutVars>
      </dgm:prSet>
      <dgm:spPr/>
    </dgm:pt>
    <dgm:pt modelId="{89E27799-55ED-4CD3-853E-02C797404615}" type="pres">
      <dgm:prSet presAssocID="{ACE80C30-7F87-445A-92B4-6BB536AB973B}" presName="node" presStyleLbl="node1" presStyleIdx="0" presStyleCnt="3">
        <dgm:presLayoutVars>
          <dgm:bulletEnabled val="1"/>
        </dgm:presLayoutVars>
      </dgm:prSet>
      <dgm:spPr/>
    </dgm:pt>
    <dgm:pt modelId="{7906B5E7-A289-4415-B62B-785E5ADCFEAF}" type="pres">
      <dgm:prSet presAssocID="{416670EB-A745-42CD-B475-CE55C8BEDC2E}" presName="spacerL" presStyleCnt="0"/>
      <dgm:spPr/>
    </dgm:pt>
    <dgm:pt modelId="{8F987474-2959-4091-B512-0C3548BA3BB4}" type="pres">
      <dgm:prSet presAssocID="{416670EB-A745-42CD-B475-CE55C8BEDC2E}" presName="sibTrans" presStyleLbl="sibTrans2D1" presStyleIdx="0" presStyleCnt="2"/>
      <dgm:spPr/>
    </dgm:pt>
    <dgm:pt modelId="{DB7BE3C6-F375-427E-8E42-3ED73D298CB1}" type="pres">
      <dgm:prSet presAssocID="{416670EB-A745-42CD-B475-CE55C8BEDC2E}" presName="spacerR" presStyleCnt="0"/>
      <dgm:spPr/>
    </dgm:pt>
    <dgm:pt modelId="{410045C6-500C-464C-9C93-51B47FAE13E5}" type="pres">
      <dgm:prSet presAssocID="{1113CA86-7A19-4B17-8DD5-85BA264CA1A5}" presName="node" presStyleLbl="node1" presStyleIdx="1" presStyleCnt="3" custLinFactNeighborX="43839" custLinFactNeighborY="820">
        <dgm:presLayoutVars>
          <dgm:bulletEnabled val="1"/>
        </dgm:presLayoutVars>
      </dgm:prSet>
      <dgm:spPr/>
    </dgm:pt>
    <dgm:pt modelId="{B1A622A6-71F9-4B34-8F38-180D0EEB243E}" type="pres">
      <dgm:prSet presAssocID="{9C78B8AD-B142-459D-A1AA-4C76EBD7F87D}" presName="spacerL" presStyleCnt="0"/>
      <dgm:spPr/>
    </dgm:pt>
    <dgm:pt modelId="{7CACCDBC-A676-4B62-B49B-19C3D5C32031}" type="pres">
      <dgm:prSet presAssocID="{9C78B8AD-B142-459D-A1AA-4C76EBD7F87D}" presName="sibTrans" presStyleLbl="sibTrans2D1" presStyleIdx="1" presStyleCnt="2"/>
      <dgm:spPr/>
    </dgm:pt>
    <dgm:pt modelId="{F873C759-DB91-4172-85C5-A76E4585323C}" type="pres">
      <dgm:prSet presAssocID="{9C78B8AD-B142-459D-A1AA-4C76EBD7F87D}" presName="spacerR" presStyleCnt="0"/>
      <dgm:spPr/>
    </dgm:pt>
    <dgm:pt modelId="{C445628A-66C1-4184-82E1-D584B7D12C2D}" type="pres">
      <dgm:prSet presAssocID="{23E1E371-4BBE-4C14-B235-E060E791B5BA}" presName="node" presStyleLbl="node1" presStyleIdx="2" presStyleCnt="3" custScaleX="125139">
        <dgm:presLayoutVars>
          <dgm:bulletEnabled val="1"/>
        </dgm:presLayoutVars>
      </dgm:prSet>
      <dgm:spPr/>
    </dgm:pt>
  </dgm:ptLst>
  <dgm:cxnLst>
    <dgm:cxn modelId="{1DE27325-DE6D-48A0-A19B-718DD1D74FA9}" type="presOf" srcId="{ACE80C30-7F87-445A-92B4-6BB536AB973B}" destId="{89E27799-55ED-4CD3-853E-02C797404615}" srcOrd="0" destOrd="0" presId="urn:microsoft.com/office/officeart/2005/8/layout/equation1"/>
    <dgm:cxn modelId="{CDE25138-60DA-47B8-9E07-36CE83693CB7}" type="presOf" srcId="{96935E8E-EC8A-4E4C-A371-75F38854B26D}" destId="{65C4D93B-E0A7-4140-8FE5-51C1D1E28968}" srcOrd="0" destOrd="0" presId="urn:microsoft.com/office/officeart/2005/8/layout/equation1"/>
    <dgm:cxn modelId="{F01A4F4C-9256-408B-A8E4-CF8D230323F1}" srcId="{96935E8E-EC8A-4E4C-A371-75F38854B26D}" destId="{1113CA86-7A19-4B17-8DD5-85BA264CA1A5}" srcOrd="1" destOrd="0" parTransId="{B6C2C0A1-F9C2-46BC-88F9-6D630EE20ECF}" sibTransId="{9C78B8AD-B142-459D-A1AA-4C76EBD7F87D}"/>
    <dgm:cxn modelId="{45C80CB4-451C-4EA2-9A0C-A63E0D66E414}" type="presOf" srcId="{23E1E371-4BBE-4C14-B235-E060E791B5BA}" destId="{C445628A-66C1-4184-82E1-D584B7D12C2D}" srcOrd="0" destOrd="0" presId="urn:microsoft.com/office/officeart/2005/8/layout/equation1"/>
    <dgm:cxn modelId="{9A0FC3BB-AE6A-4519-AC27-CC59BFE7401B}" srcId="{96935E8E-EC8A-4E4C-A371-75F38854B26D}" destId="{23E1E371-4BBE-4C14-B235-E060E791B5BA}" srcOrd="2" destOrd="0" parTransId="{888FA506-9503-4EF6-B4DB-825171EB54B3}" sibTransId="{107E46D2-F5BB-4D23-BB10-0EDD9347B06A}"/>
    <dgm:cxn modelId="{D21F59C8-284C-4CE8-B476-C30033557BAE}" type="presOf" srcId="{416670EB-A745-42CD-B475-CE55C8BEDC2E}" destId="{8F987474-2959-4091-B512-0C3548BA3BB4}" srcOrd="0" destOrd="0" presId="urn:microsoft.com/office/officeart/2005/8/layout/equation1"/>
    <dgm:cxn modelId="{64C23CE5-67AA-49D8-8B3B-330404EBE44D}" type="presOf" srcId="{1113CA86-7A19-4B17-8DD5-85BA264CA1A5}" destId="{410045C6-500C-464C-9C93-51B47FAE13E5}" srcOrd="0" destOrd="0" presId="urn:microsoft.com/office/officeart/2005/8/layout/equation1"/>
    <dgm:cxn modelId="{A089C1EA-707C-423A-8F34-EA24C6BFBCB3}" type="presOf" srcId="{9C78B8AD-B142-459D-A1AA-4C76EBD7F87D}" destId="{7CACCDBC-A676-4B62-B49B-19C3D5C32031}" srcOrd="0" destOrd="0" presId="urn:microsoft.com/office/officeart/2005/8/layout/equation1"/>
    <dgm:cxn modelId="{AE73FCEB-D525-4270-8E0A-036C47701954}" srcId="{96935E8E-EC8A-4E4C-A371-75F38854B26D}" destId="{ACE80C30-7F87-445A-92B4-6BB536AB973B}" srcOrd="0" destOrd="0" parTransId="{ABD2C4F0-5B44-4330-B3FC-5712631645E9}" sibTransId="{416670EB-A745-42CD-B475-CE55C8BEDC2E}"/>
    <dgm:cxn modelId="{24C2DC13-E274-41BD-A6AB-4E50442F5610}" type="presParOf" srcId="{65C4D93B-E0A7-4140-8FE5-51C1D1E28968}" destId="{89E27799-55ED-4CD3-853E-02C797404615}" srcOrd="0" destOrd="0" presId="urn:microsoft.com/office/officeart/2005/8/layout/equation1"/>
    <dgm:cxn modelId="{F864A9ED-C863-4639-8048-4BF0AC193E31}" type="presParOf" srcId="{65C4D93B-E0A7-4140-8FE5-51C1D1E28968}" destId="{7906B5E7-A289-4415-B62B-785E5ADCFEAF}" srcOrd="1" destOrd="0" presId="urn:microsoft.com/office/officeart/2005/8/layout/equation1"/>
    <dgm:cxn modelId="{683F087A-609F-4AF4-8921-7D07EDB2A265}" type="presParOf" srcId="{65C4D93B-E0A7-4140-8FE5-51C1D1E28968}" destId="{8F987474-2959-4091-B512-0C3548BA3BB4}" srcOrd="2" destOrd="0" presId="urn:microsoft.com/office/officeart/2005/8/layout/equation1"/>
    <dgm:cxn modelId="{0528FFD2-FBC0-4030-B3E4-2DFD70331A5A}" type="presParOf" srcId="{65C4D93B-E0A7-4140-8FE5-51C1D1E28968}" destId="{DB7BE3C6-F375-427E-8E42-3ED73D298CB1}" srcOrd="3" destOrd="0" presId="urn:microsoft.com/office/officeart/2005/8/layout/equation1"/>
    <dgm:cxn modelId="{7EACB7EF-E5A9-400B-9394-DB6EBFC7AA2F}" type="presParOf" srcId="{65C4D93B-E0A7-4140-8FE5-51C1D1E28968}" destId="{410045C6-500C-464C-9C93-51B47FAE13E5}" srcOrd="4" destOrd="0" presId="urn:microsoft.com/office/officeart/2005/8/layout/equation1"/>
    <dgm:cxn modelId="{7793AB76-D5F4-478F-A10F-BB83E1472718}" type="presParOf" srcId="{65C4D93B-E0A7-4140-8FE5-51C1D1E28968}" destId="{B1A622A6-71F9-4B34-8F38-180D0EEB243E}" srcOrd="5" destOrd="0" presId="urn:microsoft.com/office/officeart/2005/8/layout/equation1"/>
    <dgm:cxn modelId="{6FA83E48-D715-4DDA-893A-0ED994A8C653}" type="presParOf" srcId="{65C4D93B-E0A7-4140-8FE5-51C1D1E28968}" destId="{7CACCDBC-A676-4B62-B49B-19C3D5C32031}" srcOrd="6" destOrd="0" presId="urn:microsoft.com/office/officeart/2005/8/layout/equation1"/>
    <dgm:cxn modelId="{6C06CA39-F904-4363-9AB8-174C3FEF0F0E}" type="presParOf" srcId="{65C4D93B-E0A7-4140-8FE5-51C1D1E28968}" destId="{F873C759-DB91-4172-85C5-A76E4585323C}" srcOrd="7" destOrd="0" presId="urn:microsoft.com/office/officeart/2005/8/layout/equation1"/>
    <dgm:cxn modelId="{4BB3AD37-D378-442B-A69B-2AA1E2C429CA}" type="presParOf" srcId="{65C4D93B-E0A7-4140-8FE5-51C1D1E28968}" destId="{C445628A-66C1-4184-82E1-D584B7D12C2D}"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935E8E-EC8A-4E4C-A371-75F38854B26D}" type="doc">
      <dgm:prSet loTypeId="urn:microsoft.com/office/officeart/2005/8/layout/equation1" loCatId="process" qsTypeId="urn:microsoft.com/office/officeart/2005/8/quickstyle/3d1" qsCatId="3D" csTypeId="urn:microsoft.com/office/officeart/2005/8/colors/accent1_2" csCatId="accent1" phldr="1"/>
      <dgm:spPr/>
      <dgm:t>
        <a:bodyPr/>
        <a:lstStyle/>
        <a:p>
          <a:endParaRPr lang="en-US"/>
        </a:p>
      </dgm:t>
    </dgm:pt>
    <dgm:pt modelId="{23E1E371-4BBE-4C14-B235-E060E791B5BA}">
      <dgm:prSet phldrT="[Text]"/>
      <dgm:spPr>
        <a:gradFill rotWithShape="0">
          <a:gsLst>
            <a:gs pos="0">
              <a:srgbClr val="0070C0"/>
            </a:gs>
            <a:gs pos="50000">
              <a:schemeClr val="accent1">
                <a:hueOff val="0"/>
                <a:satOff val="0"/>
                <a:lumOff val="0"/>
                <a:alphaOff val="0"/>
                <a:satMod val="110000"/>
                <a:lumMod val="100000"/>
                <a:shade val="100000"/>
              </a:schemeClr>
            </a:gs>
            <a:gs pos="100000">
              <a:srgbClr val="007FAC"/>
            </a:gs>
          </a:gsLst>
        </a:gra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 Your Choice</a:t>
          </a:r>
        </a:p>
      </dgm:t>
    </dgm:pt>
    <dgm:pt modelId="{107E46D2-F5BB-4D23-BB10-0EDD9347B06A}" type="sibTrans" cxnId="{9A0FC3BB-AE6A-4519-AC27-CC59BFE7401B}">
      <dgm:prSet/>
      <dgm:spPr/>
      <dgm:t>
        <a:bodyPr/>
        <a:lstStyle/>
        <a:p>
          <a:endParaRPr lang="en-US"/>
        </a:p>
      </dgm:t>
    </dgm:pt>
    <dgm:pt modelId="{888FA506-9503-4EF6-B4DB-825171EB54B3}" type="parTrans" cxnId="{9A0FC3BB-AE6A-4519-AC27-CC59BFE7401B}">
      <dgm:prSet/>
      <dgm:spPr/>
      <dgm:t>
        <a:bodyPr/>
        <a:lstStyle/>
        <a:p>
          <a:endParaRPr lang="en-US"/>
        </a:p>
      </dgm:t>
    </dgm:pt>
    <dgm:pt modelId="{1113CA86-7A19-4B17-8DD5-85BA264CA1A5}">
      <dgm:prSet phldrT="[Text]"/>
      <dgm:spPr>
        <a:gradFill rotWithShape="0">
          <a:gsLst>
            <a:gs pos="0">
              <a:srgbClr val="0E67A9"/>
            </a:gs>
            <a:gs pos="100000">
              <a:srgbClr val="007FAC"/>
            </a:gs>
          </a:gsLst>
        </a:gradFill>
      </dgm:spPr>
      <dgm:t>
        <a:bodyPr/>
        <a:lstStyle/>
        <a:p>
          <a:r>
            <a:rPr lang="en-US" b="1" dirty="0">
              <a:latin typeface="Open Sans" panose="020B0606030504020204" pitchFamily="34" charset="0"/>
              <a:ea typeface="Open Sans" panose="020B0606030504020204" pitchFamily="34" charset="0"/>
              <a:cs typeface="Open Sans" panose="020B0606030504020204" pitchFamily="34" charset="0"/>
            </a:rPr>
            <a:t>Ads OK</a:t>
          </a:r>
        </a:p>
      </dgm:t>
    </dgm:pt>
    <dgm:pt modelId="{9C78B8AD-B142-459D-A1AA-4C76EBD7F87D}" type="sibTrans" cxnId="{F01A4F4C-9256-408B-A8E4-CF8D230323F1}">
      <dgm:prSet/>
      <dgm:spPr/>
      <dgm:t>
        <a:bodyPr/>
        <a:lstStyle/>
        <a:p>
          <a:endParaRPr lang="en-US"/>
        </a:p>
      </dgm:t>
    </dgm:pt>
    <dgm:pt modelId="{B6C2C0A1-F9C2-46BC-88F9-6D630EE20ECF}" type="parTrans" cxnId="{F01A4F4C-9256-408B-A8E4-CF8D230323F1}">
      <dgm:prSet/>
      <dgm:spPr/>
      <dgm:t>
        <a:bodyPr/>
        <a:lstStyle/>
        <a:p>
          <a:endParaRPr lang="en-US"/>
        </a:p>
      </dgm:t>
    </dgm:pt>
    <dgm:pt modelId="{ACE80C30-7F87-445A-92B4-6BB536AB973B}">
      <dgm:prSet phldrT="[Text]"/>
      <dgm:spPr>
        <a:gradFill rotWithShape="0">
          <a:gsLst>
            <a:gs pos="0">
              <a:srgbClr val="0E67A9"/>
            </a:gs>
            <a:gs pos="100000">
              <a:srgbClr val="007FAC"/>
            </a:gs>
          </a:gsLst>
        </a:gradFill>
      </dgm:spPr>
      <dgm:t>
        <a:bodyPr/>
        <a:lstStyle/>
        <a:p>
          <a:r>
            <a:rPr lang="en-US" b="1" dirty="0">
              <a:latin typeface="Open Sans" panose="020B0606030504020204" pitchFamily="34" charset="0"/>
              <a:ea typeface="Open Sans" panose="020B0606030504020204" pitchFamily="34" charset="0"/>
              <a:cs typeface="Open Sans" panose="020B0606030504020204" pitchFamily="34" charset="0"/>
            </a:rPr>
            <a:t>Free Music</a:t>
          </a:r>
        </a:p>
      </dgm:t>
    </dgm:pt>
    <dgm:pt modelId="{416670EB-A745-42CD-B475-CE55C8BEDC2E}" type="sibTrans" cxnId="{AE73FCEB-D525-4270-8E0A-036C47701954}">
      <dgm:prSet/>
      <dgm:spPr/>
      <dgm:t>
        <a:bodyPr/>
        <a:lstStyle/>
        <a:p>
          <a:endParaRPr lang="en-US"/>
        </a:p>
      </dgm:t>
    </dgm:pt>
    <dgm:pt modelId="{ABD2C4F0-5B44-4330-B3FC-5712631645E9}" type="parTrans" cxnId="{AE73FCEB-D525-4270-8E0A-036C47701954}">
      <dgm:prSet/>
      <dgm:spPr/>
      <dgm:t>
        <a:bodyPr/>
        <a:lstStyle/>
        <a:p>
          <a:endParaRPr lang="en-US"/>
        </a:p>
      </dgm:t>
    </dgm:pt>
    <dgm:pt modelId="{65C4D93B-E0A7-4140-8FE5-51C1D1E28968}" type="pres">
      <dgm:prSet presAssocID="{96935E8E-EC8A-4E4C-A371-75F38854B26D}" presName="linearFlow" presStyleCnt="0">
        <dgm:presLayoutVars>
          <dgm:dir/>
          <dgm:resizeHandles val="exact"/>
        </dgm:presLayoutVars>
      </dgm:prSet>
      <dgm:spPr/>
    </dgm:pt>
    <dgm:pt modelId="{89E27799-55ED-4CD3-853E-02C797404615}" type="pres">
      <dgm:prSet presAssocID="{ACE80C30-7F87-445A-92B4-6BB536AB973B}" presName="node" presStyleLbl="node1" presStyleIdx="0" presStyleCnt="3">
        <dgm:presLayoutVars>
          <dgm:bulletEnabled val="1"/>
        </dgm:presLayoutVars>
      </dgm:prSet>
      <dgm:spPr/>
    </dgm:pt>
    <dgm:pt modelId="{7906B5E7-A289-4415-B62B-785E5ADCFEAF}" type="pres">
      <dgm:prSet presAssocID="{416670EB-A745-42CD-B475-CE55C8BEDC2E}" presName="spacerL" presStyleCnt="0"/>
      <dgm:spPr/>
    </dgm:pt>
    <dgm:pt modelId="{8F987474-2959-4091-B512-0C3548BA3BB4}" type="pres">
      <dgm:prSet presAssocID="{416670EB-A745-42CD-B475-CE55C8BEDC2E}" presName="sibTrans" presStyleLbl="sibTrans2D1" presStyleIdx="0" presStyleCnt="2"/>
      <dgm:spPr/>
    </dgm:pt>
    <dgm:pt modelId="{DB7BE3C6-F375-427E-8E42-3ED73D298CB1}" type="pres">
      <dgm:prSet presAssocID="{416670EB-A745-42CD-B475-CE55C8BEDC2E}" presName="spacerR" presStyleCnt="0"/>
      <dgm:spPr/>
    </dgm:pt>
    <dgm:pt modelId="{410045C6-500C-464C-9C93-51B47FAE13E5}" type="pres">
      <dgm:prSet presAssocID="{1113CA86-7A19-4B17-8DD5-85BA264CA1A5}" presName="node" presStyleLbl="node1" presStyleIdx="1" presStyleCnt="3" custLinFactNeighborX="43839" custLinFactNeighborY="820">
        <dgm:presLayoutVars>
          <dgm:bulletEnabled val="1"/>
        </dgm:presLayoutVars>
      </dgm:prSet>
      <dgm:spPr/>
    </dgm:pt>
    <dgm:pt modelId="{B1A622A6-71F9-4B34-8F38-180D0EEB243E}" type="pres">
      <dgm:prSet presAssocID="{9C78B8AD-B142-459D-A1AA-4C76EBD7F87D}" presName="spacerL" presStyleCnt="0"/>
      <dgm:spPr/>
    </dgm:pt>
    <dgm:pt modelId="{7CACCDBC-A676-4B62-B49B-19C3D5C32031}" type="pres">
      <dgm:prSet presAssocID="{9C78B8AD-B142-459D-A1AA-4C76EBD7F87D}" presName="sibTrans" presStyleLbl="sibTrans2D1" presStyleIdx="1" presStyleCnt="2"/>
      <dgm:spPr/>
    </dgm:pt>
    <dgm:pt modelId="{F873C759-DB91-4172-85C5-A76E4585323C}" type="pres">
      <dgm:prSet presAssocID="{9C78B8AD-B142-459D-A1AA-4C76EBD7F87D}" presName="spacerR" presStyleCnt="0"/>
      <dgm:spPr/>
    </dgm:pt>
    <dgm:pt modelId="{C445628A-66C1-4184-82E1-D584B7D12C2D}" type="pres">
      <dgm:prSet presAssocID="{23E1E371-4BBE-4C14-B235-E060E791B5BA}" presName="node" presStyleLbl="node1" presStyleIdx="2" presStyleCnt="3" custScaleX="125139">
        <dgm:presLayoutVars>
          <dgm:bulletEnabled val="1"/>
        </dgm:presLayoutVars>
      </dgm:prSet>
      <dgm:spPr/>
    </dgm:pt>
  </dgm:ptLst>
  <dgm:cxnLst>
    <dgm:cxn modelId="{1DE27325-DE6D-48A0-A19B-718DD1D74FA9}" type="presOf" srcId="{ACE80C30-7F87-445A-92B4-6BB536AB973B}" destId="{89E27799-55ED-4CD3-853E-02C797404615}" srcOrd="0" destOrd="0" presId="urn:microsoft.com/office/officeart/2005/8/layout/equation1"/>
    <dgm:cxn modelId="{CDE25138-60DA-47B8-9E07-36CE83693CB7}" type="presOf" srcId="{96935E8E-EC8A-4E4C-A371-75F38854B26D}" destId="{65C4D93B-E0A7-4140-8FE5-51C1D1E28968}" srcOrd="0" destOrd="0" presId="urn:microsoft.com/office/officeart/2005/8/layout/equation1"/>
    <dgm:cxn modelId="{F01A4F4C-9256-408B-A8E4-CF8D230323F1}" srcId="{96935E8E-EC8A-4E4C-A371-75F38854B26D}" destId="{1113CA86-7A19-4B17-8DD5-85BA264CA1A5}" srcOrd="1" destOrd="0" parTransId="{B6C2C0A1-F9C2-46BC-88F9-6D630EE20ECF}" sibTransId="{9C78B8AD-B142-459D-A1AA-4C76EBD7F87D}"/>
    <dgm:cxn modelId="{45C80CB4-451C-4EA2-9A0C-A63E0D66E414}" type="presOf" srcId="{23E1E371-4BBE-4C14-B235-E060E791B5BA}" destId="{C445628A-66C1-4184-82E1-D584B7D12C2D}" srcOrd="0" destOrd="0" presId="urn:microsoft.com/office/officeart/2005/8/layout/equation1"/>
    <dgm:cxn modelId="{9A0FC3BB-AE6A-4519-AC27-CC59BFE7401B}" srcId="{96935E8E-EC8A-4E4C-A371-75F38854B26D}" destId="{23E1E371-4BBE-4C14-B235-E060E791B5BA}" srcOrd="2" destOrd="0" parTransId="{888FA506-9503-4EF6-B4DB-825171EB54B3}" sibTransId="{107E46D2-F5BB-4D23-BB10-0EDD9347B06A}"/>
    <dgm:cxn modelId="{D21F59C8-284C-4CE8-B476-C30033557BAE}" type="presOf" srcId="{416670EB-A745-42CD-B475-CE55C8BEDC2E}" destId="{8F987474-2959-4091-B512-0C3548BA3BB4}" srcOrd="0" destOrd="0" presId="urn:microsoft.com/office/officeart/2005/8/layout/equation1"/>
    <dgm:cxn modelId="{64C23CE5-67AA-49D8-8B3B-330404EBE44D}" type="presOf" srcId="{1113CA86-7A19-4B17-8DD5-85BA264CA1A5}" destId="{410045C6-500C-464C-9C93-51B47FAE13E5}" srcOrd="0" destOrd="0" presId="urn:microsoft.com/office/officeart/2005/8/layout/equation1"/>
    <dgm:cxn modelId="{A089C1EA-707C-423A-8F34-EA24C6BFBCB3}" type="presOf" srcId="{9C78B8AD-B142-459D-A1AA-4C76EBD7F87D}" destId="{7CACCDBC-A676-4B62-B49B-19C3D5C32031}" srcOrd="0" destOrd="0" presId="urn:microsoft.com/office/officeart/2005/8/layout/equation1"/>
    <dgm:cxn modelId="{AE73FCEB-D525-4270-8E0A-036C47701954}" srcId="{96935E8E-EC8A-4E4C-A371-75F38854B26D}" destId="{ACE80C30-7F87-445A-92B4-6BB536AB973B}" srcOrd="0" destOrd="0" parTransId="{ABD2C4F0-5B44-4330-B3FC-5712631645E9}" sibTransId="{416670EB-A745-42CD-B475-CE55C8BEDC2E}"/>
    <dgm:cxn modelId="{24C2DC13-E274-41BD-A6AB-4E50442F5610}" type="presParOf" srcId="{65C4D93B-E0A7-4140-8FE5-51C1D1E28968}" destId="{89E27799-55ED-4CD3-853E-02C797404615}" srcOrd="0" destOrd="0" presId="urn:microsoft.com/office/officeart/2005/8/layout/equation1"/>
    <dgm:cxn modelId="{F864A9ED-C863-4639-8048-4BF0AC193E31}" type="presParOf" srcId="{65C4D93B-E0A7-4140-8FE5-51C1D1E28968}" destId="{7906B5E7-A289-4415-B62B-785E5ADCFEAF}" srcOrd="1" destOrd="0" presId="urn:microsoft.com/office/officeart/2005/8/layout/equation1"/>
    <dgm:cxn modelId="{683F087A-609F-4AF4-8921-7D07EDB2A265}" type="presParOf" srcId="{65C4D93B-E0A7-4140-8FE5-51C1D1E28968}" destId="{8F987474-2959-4091-B512-0C3548BA3BB4}" srcOrd="2" destOrd="0" presId="urn:microsoft.com/office/officeart/2005/8/layout/equation1"/>
    <dgm:cxn modelId="{0528FFD2-FBC0-4030-B3E4-2DFD70331A5A}" type="presParOf" srcId="{65C4D93B-E0A7-4140-8FE5-51C1D1E28968}" destId="{DB7BE3C6-F375-427E-8E42-3ED73D298CB1}" srcOrd="3" destOrd="0" presId="urn:microsoft.com/office/officeart/2005/8/layout/equation1"/>
    <dgm:cxn modelId="{7EACB7EF-E5A9-400B-9394-DB6EBFC7AA2F}" type="presParOf" srcId="{65C4D93B-E0A7-4140-8FE5-51C1D1E28968}" destId="{410045C6-500C-464C-9C93-51B47FAE13E5}" srcOrd="4" destOrd="0" presId="urn:microsoft.com/office/officeart/2005/8/layout/equation1"/>
    <dgm:cxn modelId="{7793AB76-D5F4-478F-A10F-BB83E1472718}" type="presParOf" srcId="{65C4D93B-E0A7-4140-8FE5-51C1D1E28968}" destId="{B1A622A6-71F9-4B34-8F38-180D0EEB243E}" srcOrd="5" destOrd="0" presId="urn:microsoft.com/office/officeart/2005/8/layout/equation1"/>
    <dgm:cxn modelId="{6FA83E48-D715-4DDA-893A-0ED994A8C653}" type="presParOf" srcId="{65C4D93B-E0A7-4140-8FE5-51C1D1E28968}" destId="{7CACCDBC-A676-4B62-B49B-19C3D5C32031}" srcOrd="6" destOrd="0" presId="urn:microsoft.com/office/officeart/2005/8/layout/equation1"/>
    <dgm:cxn modelId="{6C06CA39-F904-4363-9AB8-174C3FEF0F0E}" type="presParOf" srcId="{65C4D93B-E0A7-4140-8FE5-51C1D1E28968}" destId="{F873C759-DB91-4172-85C5-A76E4585323C}" srcOrd="7" destOrd="0" presId="urn:microsoft.com/office/officeart/2005/8/layout/equation1"/>
    <dgm:cxn modelId="{4BB3AD37-D378-442B-A69B-2AA1E2C429CA}" type="presParOf" srcId="{65C4D93B-E0A7-4140-8FE5-51C1D1E28968}" destId="{C445628A-66C1-4184-82E1-D584B7D12C2D}" srcOrd="8" destOrd="0" presId="urn:microsoft.com/office/officeart/2005/8/layout/equati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935E8E-EC8A-4E4C-A371-75F38854B26D}" type="doc">
      <dgm:prSet loTypeId="urn:microsoft.com/office/officeart/2005/8/layout/bProcess2" loCatId="process" qsTypeId="urn:microsoft.com/office/officeart/2005/8/quickstyle/3d1" qsCatId="3D" csTypeId="urn:microsoft.com/office/officeart/2005/8/colors/accent1_2" csCatId="accent1" phldr="1"/>
      <dgm:spPr/>
      <dgm:t>
        <a:bodyPr/>
        <a:lstStyle/>
        <a:p>
          <a:endParaRPr lang="en-US"/>
        </a:p>
      </dgm:t>
    </dgm:pt>
    <dgm:pt modelId="{23E1E371-4BBE-4C14-B235-E060E791B5BA}">
      <dgm:prSet phldrT="[Text]"/>
      <dgm:spPr>
        <a:gradFill rotWithShape="0">
          <a:gsLst>
            <a:gs pos="0">
              <a:srgbClr val="0070C0"/>
            </a:gs>
            <a:gs pos="50000">
              <a:schemeClr val="accent1">
                <a:hueOff val="0"/>
                <a:satOff val="0"/>
                <a:lumOff val="0"/>
                <a:alphaOff val="0"/>
                <a:satMod val="110000"/>
                <a:lumMod val="100000"/>
                <a:shade val="100000"/>
              </a:schemeClr>
            </a:gs>
            <a:gs pos="100000">
              <a:srgbClr val="007FAC"/>
            </a:gs>
          </a:gsLst>
        </a:gradFill>
      </dgm:spPr>
      <dgm:t>
        <a:bodyPr/>
        <a:lstStyle/>
        <a:p>
          <a:r>
            <a:rPr lang="en-US" dirty="0"/>
            <a:t> </a:t>
          </a:r>
        </a:p>
      </dgm:t>
    </dgm:pt>
    <dgm:pt modelId="{107E46D2-F5BB-4D23-BB10-0EDD9347B06A}" type="sibTrans" cxnId="{9A0FC3BB-AE6A-4519-AC27-CC59BFE7401B}">
      <dgm:prSet/>
      <dgm:spPr/>
      <dgm:t>
        <a:bodyPr/>
        <a:lstStyle/>
        <a:p>
          <a:endParaRPr lang="en-US"/>
        </a:p>
      </dgm:t>
    </dgm:pt>
    <dgm:pt modelId="{888FA506-9503-4EF6-B4DB-825171EB54B3}" type="parTrans" cxnId="{9A0FC3BB-AE6A-4519-AC27-CC59BFE7401B}">
      <dgm:prSet/>
      <dgm:spPr/>
      <dgm:t>
        <a:bodyPr/>
        <a:lstStyle/>
        <a:p>
          <a:endParaRPr lang="en-US"/>
        </a:p>
      </dgm:t>
    </dgm:pt>
    <dgm:pt modelId="{ACE80C30-7F87-445A-92B4-6BB536AB973B}">
      <dgm:prSet phldrT="[Text]" custT="1"/>
      <dgm:spPr>
        <a:gradFill rotWithShape="0">
          <a:gsLst>
            <a:gs pos="0">
              <a:srgbClr val="0E67A9"/>
            </a:gs>
            <a:gs pos="100000">
              <a:srgbClr val="007FAC"/>
            </a:gs>
          </a:gsLst>
        </a:gradFill>
      </dgm:spPr>
      <dgm: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Collection</a:t>
          </a:r>
        </a:p>
      </dgm:t>
    </dgm:pt>
    <dgm:pt modelId="{416670EB-A745-42CD-B475-CE55C8BEDC2E}" type="sibTrans" cxnId="{AE73FCEB-D525-4270-8E0A-036C47701954}">
      <dgm:prSet/>
      <dgm:spPr/>
      <dgm:t>
        <a:bodyPr/>
        <a:lstStyle/>
        <a:p>
          <a:endParaRPr lang="en-US"/>
        </a:p>
      </dgm:t>
    </dgm:pt>
    <dgm:pt modelId="{ABD2C4F0-5B44-4330-B3FC-5712631645E9}" type="parTrans" cxnId="{AE73FCEB-D525-4270-8E0A-036C47701954}">
      <dgm:prSet/>
      <dgm:spPr/>
      <dgm:t>
        <a:bodyPr/>
        <a:lstStyle/>
        <a:p>
          <a:endParaRPr lang="en-US"/>
        </a:p>
      </dgm:t>
    </dgm:pt>
    <dgm:pt modelId="{4CBD4EC1-D34A-4B39-96E2-85923DCB2812}" type="pres">
      <dgm:prSet presAssocID="{96935E8E-EC8A-4E4C-A371-75F38854B26D}" presName="diagram" presStyleCnt="0">
        <dgm:presLayoutVars>
          <dgm:dir/>
          <dgm:resizeHandles/>
        </dgm:presLayoutVars>
      </dgm:prSet>
      <dgm:spPr/>
    </dgm:pt>
    <dgm:pt modelId="{3AFE095B-F15A-47DF-A82E-1DF0DFE56975}" type="pres">
      <dgm:prSet presAssocID="{ACE80C30-7F87-445A-92B4-6BB536AB973B}" presName="firstNode" presStyleLbl="node1" presStyleIdx="0" presStyleCnt="2">
        <dgm:presLayoutVars>
          <dgm:bulletEnabled val="1"/>
        </dgm:presLayoutVars>
      </dgm:prSet>
      <dgm:spPr/>
    </dgm:pt>
    <dgm:pt modelId="{54AC261B-DA94-47FE-A1EC-4AA0C27818A1}" type="pres">
      <dgm:prSet presAssocID="{416670EB-A745-42CD-B475-CE55C8BEDC2E}" presName="sibTrans" presStyleLbl="sibTrans2D1" presStyleIdx="0" presStyleCnt="1"/>
      <dgm:spPr/>
    </dgm:pt>
    <dgm:pt modelId="{D34D7D0F-A0B0-413F-8BA2-06ECFFD66988}" type="pres">
      <dgm:prSet presAssocID="{23E1E371-4BBE-4C14-B235-E060E791B5BA}" presName="lastNode" presStyleLbl="node1" presStyleIdx="1" presStyleCnt="2" custScaleX="123896">
        <dgm:presLayoutVars>
          <dgm:bulletEnabled val="1"/>
        </dgm:presLayoutVars>
      </dgm:prSet>
      <dgm:spPr/>
    </dgm:pt>
  </dgm:ptLst>
  <dgm:cxnLst>
    <dgm:cxn modelId="{81C82D06-E161-483F-A146-FF364BC2DBD3}" type="presOf" srcId="{ACE80C30-7F87-445A-92B4-6BB536AB973B}" destId="{3AFE095B-F15A-47DF-A82E-1DF0DFE56975}" srcOrd="0" destOrd="0" presId="urn:microsoft.com/office/officeart/2005/8/layout/bProcess2"/>
    <dgm:cxn modelId="{8887AF61-C326-4B46-8C52-949F8508D2B6}" type="presOf" srcId="{416670EB-A745-42CD-B475-CE55C8BEDC2E}" destId="{54AC261B-DA94-47FE-A1EC-4AA0C27818A1}" srcOrd="0" destOrd="0" presId="urn:microsoft.com/office/officeart/2005/8/layout/bProcess2"/>
    <dgm:cxn modelId="{27E1A146-3F4C-474C-9C78-5A4C7A71BD73}" type="presOf" srcId="{96935E8E-EC8A-4E4C-A371-75F38854B26D}" destId="{4CBD4EC1-D34A-4B39-96E2-85923DCB2812}" srcOrd="0" destOrd="0" presId="urn:microsoft.com/office/officeart/2005/8/layout/bProcess2"/>
    <dgm:cxn modelId="{9A0FC3BB-AE6A-4519-AC27-CC59BFE7401B}" srcId="{96935E8E-EC8A-4E4C-A371-75F38854B26D}" destId="{23E1E371-4BBE-4C14-B235-E060E791B5BA}" srcOrd="1" destOrd="0" parTransId="{888FA506-9503-4EF6-B4DB-825171EB54B3}" sibTransId="{107E46D2-F5BB-4D23-BB10-0EDD9347B06A}"/>
    <dgm:cxn modelId="{AE73FCEB-D525-4270-8E0A-036C47701954}" srcId="{96935E8E-EC8A-4E4C-A371-75F38854B26D}" destId="{ACE80C30-7F87-445A-92B4-6BB536AB973B}" srcOrd="0" destOrd="0" parTransId="{ABD2C4F0-5B44-4330-B3FC-5712631645E9}" sibTransId="{416670EB-A745-42CD-B475-CE55C8BEDC2E}"/>
    <dgm:cxn modelId="{AC02D6F0-B257-4DEF-BA59-31C5C6E7519C}" type="presOf" srcId="{23E1E371-4BBE-4C14-B235-E060E791B5BA}" destId="{D34D7D0F-A0B0-413F-8BA2-06ECFFD66988}" srcOrd="0" destOrd="0" presId="urn:microsoft.com/office/officeart/2005/8/layout/bProcess2"/>
    <dgm:cxn modelId="{81F0C410-6E48-4FF9-828B-C0F0CE8FF1A1}" type="presParOf" srcId="{4CBD4EC1-D34A-4B39-96E2-85923DCB2812}" destId="{3AFE095B-F15A-47DF-A82E-1DF0DFE56975}" srcOrd="0" destOrd="0" presId="urn:microsoft.com/office/officeart/2005/8/layout/bProcess2"/>
    <dgm:cxn modelId="{E34ACA10-0FB9-48C8-8B77-5C64830E144C}" type="presParOf" srcId="{4CBD4EC1-D34A-4B39-96E2-85923DCB2812}" destId="{54AC261B-DA94-47FE-A1EC-4AA0C27818A1}" srcOrd="1" destOrd="0" presId="urn:microsoft.com/office/officeart/2005/8/layout/bProcess2"/>
    <dgm:cxn modelId="{C217B691-0315-4E61-A55C-B58D82B66257}" type="presParOf" srcId="{4CBD4EC1-D34A-4B39-96E2-85923DCB2812}" destId="{D34D7D0F-A0B0-413F-8BA2-06ECFFD66988}"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935E8E-EC8A-4E4C-A371-75F38854B26D}" type="doc">
      <dgm:prSet loTypeId="urn:microsoft.com/office/officeart/2005/8/layout/bProcess2" loCatId="process" qsTypeId="urn:microsoft.com/office/officeart/2005/8/quickstyle/3d1" qsCatId="3D" csTypeId="urn:microsoft.com/office/officeart/2005/8/colors/accent1_2" csCatId="accent1" phldr="1"/>
      <dgm:spPr/>
      <dgm:t>
        <a:bodyPr/>
        <a:lstStyle/>
        <a:p>
          <a:endParaRPr lang="en-US"/>
        </a:p>
      </dgm:t>
    </dgm:pt>
    <dgm:pt modelId="{23E1E371-4BBE-4C14-B235-E060E791B5BA}">
      <dgm:prSet phldrT="[Text]"/>
      <dgm:spPr>
        <a:gradFill rotWithShape="0">
          <a:gsLst>
            <a:gs pos="0">
              <a:srgbClr val="0070C0"/>
            </a:gs>
            <a:gs pos="50000">
              <a:schemeClr val="accent1">
                <a:hueOff val="0"/>
                <a:satOff val="0"/>
                <a:lumOff val="0"/>
                <a:alphaOff val="0"/>
                <a:satMod val="110000"/>
                <a:lumMod val="100000"/>
                <a:shade val="100000"/>
              </a:schemeClr>
            </a:gs>
            <a:gs pos="100000">
              <a:srgbClr val="007FAC"/>
            </a:gs>
          </a:gsLst>
        </a:gradFill>
      </dgm:spPr>
      <dgm:t>
        <a:bodyPr/>
        <a:lstStyle/>
        <a:p>
          <a:r>
            <a:rPr lang="en-US" dirty="0"/>
            <a:t> </a:t>
          </a:r>
        </a:p>
      </dgm:t>
    </dgm:pt>
    <dgm:pt modelId="{107E46D2-F5BB-4D23-BB10-0EDD9347B06A}" type="sibTrans" cxnId="{9A0FC3BB-AE6A-4519-AC27-CC59BFE7401B}">
      <dgm:prSet/>
      <dgm:spPr/>
      <dgm:t>
        <a:bodyPr/>
        <a:lstStyle/>
        <a:p>
          <a:endParaRPr lang="en-US"/>
        </a:p>
      </dgm:t>
    </dgm:pt>
    <dgm:pt modelId="{888FA506-9503-4EF6-B4DB-825171EB54B3}" type="parTrans" cxnId="{9A0FC3BB-AE6A-4519-AC27-CC59BFE7401B}">
      <dgm:prSet/>
      <dgm:spPr/>
      <dgm:t>
        <a:bodyPr/>
        <a:lstStyle/>
        <a:p>
          <a:endParaRPr lang="en-US"/>
        </a:p>
      </dgm:t>
    </dgm:pt>
    <dgm:pt modelId="{ACE80C30-7F87-445A-92B4-6BB536AB973B}">
      <dgm:prSet phldrT="[Text]"/>
      <dgm:spPr>
        <a:gradFill rotWithShape="0">
          <a:gsLst>
            <a:gs pos="0">
              <a:srgbClr val="0E67A9"/>
            </a:gs>
            <a:gs pos="100000">
              <a:srgbClr val="007FAC"/>
            </a:gs>
          </a:gsLst>
        </a:gradFill>
      </dgm:spPr>
      <dgm:t>
        <a:bodyPr/>
        <a:lstStyle/>
        <a:p>
          <a:r>
            <a:rPr lang="en-US" b="1" dirty="0">
              <a:latin typeface="Open Sans" panose="020B0606030504020204" pitchFamily="34" charset="0"/>
              <a:ea typeface="Open Sans" panose="020B0606030504020204" pitchFamily="34" charset="0"/>
              <a:cs typeface="Open Sans" panose="020B0606030504020204" pitchFamily="34" charset="0"/>
            </a:rPr>
            <a:t>Playlists</a:t>
          </a:r>
        </a:p>
      </dgm:t>
    </dgm:pt>
    <dgm:pt modelId="{416670EB-A745-42CD-B475-CE55C8BEDC2E}" type="sibTrans" cxnId="{AE73FCEB-D525-4270-8E0A-036C47701954}">
      <dgm:prSet/>
      <dgm:spPr/>
      <dgm:t>
        <a:bodyPr/>
        <a:lstStyle/>
        <a:p>
          <a:endParaRPr lang="en-US"/>
        </a:p>
      </dgm:t>
    </dgm:pt>
    <dgm:pt modelId="{ABD2C4F0-5B44-4330-B3FC-5712631645E9}" type="parTrans" cxnId="{AE73FCEB-D525-4270-8E0A-036C47701954}">
      <dgm:prSet/>
      <dgm:spPr/>
      <dgm:t>
        <a:bodyPr/>
        <a:lstStyle/>
        <a:p>
          <a:endParaRPr lang="en-US"/>
        </a:p>
      </dgm:t>
    </dgm:pt>
    <dgm:pt modelId="{B87627DF-07CF-4DD1-B550-B4833BEFDCD9}" type="pres">
      <dgm:prSet presAssocID="{96935E8E-EC8A-4E4C-A371-75F38854B26D}" presName="diagram" presStyleCnt="0">
        <dgm:presLayoutVars>
          <dgm:dir/>
          <dgm:resizeHandles/>
        </dgm:presLayoutVars>
      </dgm:prSet>
      <dgm:spPr/>
    </dgm:pt>
    <dgm:pt modelId="{DA4544F5-E34B-4135-809F-F9081486E258}" type="pres">
      <dgm:prSet presAssocID="{ACE80C30-7F87-445A-92B4-6BB536AB973B}" presName="firstNode" presStyleLbl="node1" presStyleIdx="0" presStyleCnt="2">
        <dgm:presLayoutVars>
          <dgm:bulletEnabled val="1"/>
        </dgm:presLayoutVars>
      </dgm:prSet>
      <dgm:spPr/>
    </dgm:pt>
    <dgm:pt modelId="{1CC57854-7ECB-447A-9C53-A74D63D1A66A}" type="pres">
      <dgm:prSet presAssocID="{416670EB-A745-42CD-B475-CE55C8BEDC2E}" presName="sibTrans" presStyleLbl="sibTrans2D1" presStyleIdx="0" presStyleCnt="1"/>
      <dgm:spPr/>
    </dgm:pt>
    <dgm:pt modelId="{FE480C7B-D9B8-4A9F-9106-4785D5D5D26D}" type="pres">
      <dgm:prSet presAssocID="{23E1E371-4BBE-4C14-B235-E060E791B5BA}" presName="lastNode" presStyleLbl="node1" presStyleIdx="1" presStyleCnt="2" custScaleX="137017">
        <dgm:presLayoutVars>
          <dgm:bulletEnabled val="1"/>
        </dgm:presLayoutVars>
      </dgm:prSet>
      <dgm:spPr/>
    </dgm:pt>
  </dgm:ptLst>
  <dgm:cxnLst>
    <dgm:cxn modelId="{F76E7839-A266-4BB0-8993-4CA944837EDF}" type="presOf" srcId="{23E1E371-4BBE-4C14-B235-E060E791B5BA}" destId="{FE480C7B-D9B8-4A9F-9106-4785D5D5D26D}" srcOrd="0" destOrd="0" presId="urn:microsoft.com/office/officeart/2005/8/layout/bProcess2"/>
    <dgm:cxn modelId="{DB544C3B-0253-45EF-A7F0-F4FAA8096154}" type="presOf" srcId="{416670EB-A745-42CD-B475-CE55C8BEDC2E}" destId="{1CC57854-7ECB-447A-9C53-A74D63D1A66A}" srcOrd="0" destOrd="0" presId="urn:microsoft.com/office/officeart/2005/8/layout/bProcess2"/>
    <dgm:cxn modelId="{9A0FC3BB-AE6A-4519-AC27-CC59BFE7401B}" srcId="{96935E8E-EC8A-4E4C-A371-75F38854B26D}" destId="{23E1E371-4BBE-4C14-B235-E060E791B5BA}" srcOrd="1" destOrd="0" parTransId="{888FA506-9503-4EF6-B4DB-825171EB54B3}" sibTransId="{107E46D2-F5BB-4D23-BB10-0EDD9347B06A}"/>
    <dgm:cxn modelId="{08D643C0-7F8C-4C5C-B141-25A145081737}" type="presOf" srcId="{96935E8E-EC8A-4E4C-A371-75F38854B26D}" destId="{B87627DF-07CF-4DD1-B550-B4833BEFDCD9}" srcOrd="0" destOrd="0" presId="urn:microsoft.com/office/officeart/2005/8/layout/bProcess2"/>
    <dgm:cxn modelId="{5D81ACC1-96C3-4E34-B590-56684F683E67}" type="presOf" srcId="{ACE80C30-7F87-445A-92B4-6BB536AB973B}" destId="{DA4544F5-E34B-4135-809F-F9081486E258}" srcOrd="0" destOrd="0" presId="urn:microsoft.com/office/officeart/2005/8/layout/bProcess2"/>
    <dgm:cxn modelId="{AE73FCEB-D525-4270-8E0A-036C47701954}" srcId="{96935E8E-EC8A-4E4C-A371-75F38854B26D}" destId="{ACE80C30-7F87-445A-92B4-6BB536AB973B}" srcOrd="0" destOrd="0" parTransId="{ABD2C4F0-5B44-4330-B3FC-5712631645E9}" sibTransId="{416670EB-A745-42CD-B475-CE55C8BEDC2E}"/>
    <dgm:cxn modelId="{6712C96E-A192-41F8-8503-C9733C198ACE}" type="presParOf" srcId="{B87627DF-07CF-4DD1-B550-B4833BEFDCD9}" destId="{DA4544F5-E34B-4135-809F-F9081486E258}" srcOrd="0" destOrd="0" presId="urn:microsoft.com/office/officeart/2005/8/layout/bProcess2"/>
    <dgm:cxn modelId="{493AC41B-AA8C-470E-90B5-DBA115A75837}" type="presParOf" srcId="{B87627DF-07CF-4DD1-B550-B4833BEFDCD9}" destId="{1CC57854-7ECB-447A-9C53-A74D63D1A66A}" srcOrd="1" destOrd="0" presId="urn:microsoft.com/office/officeart/2005/8/layout/bProcess2"/>
    <dgm:cxn modelId="{A3C9E629-0855-4447-8B73-E9FAC5757A37}" type="presParOf" srcId="{B87627DF-07CF-4DD1-B550-B4833BEFDCD9}" destId="{FE480C7B-D9B8-4A9F-9106-4785D5D5D26D}" srcOrd="2" destOrd="0" presId="urn:microsoft.com/office/officeart/2005/8/layout/b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27799-55ED-4CD3-853E-02C797404615}">
      <dsp:nvSpPr>
        <dsp:cNvPr id="0" name=""/>
        <dsp:cNvSpPr/>
      </dsp:nvSpPr>
      <dsp:spPr>
        <a:xfrm>
          <a:off x="2444495" y="445"/>
          <a:ext cx="1401374" cy="1401374"/>
        </a:xfrm>
        <a:prstGeom prst="ellipse">
          <a:avLst/>
        </a:prstGeom>
        <a:gradFill rotWithShape="0">
          <a:gsLst>
            <a:gs pos="0">
              <a:srgbClr val="0E67A9"/>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Open Sans" panose="020B0606030504020204" pitchFamily="34" charset="0"/>
              <a:ea typeface="Open Sans" panose="020B0606030504020204" pitchFamily="34" charset="0"/>
              <a:cs typeface="Open Sans" panose="020B0606030504020204" pitchFamily="34" charset="0"/>
            </a:rPr>
            <a:t>Low Cost</a:t>
          </a:r>
        </a:p>
      </dsp:txBody>
      <dsp:txXfrm>
        <a:off x="2649721" y="205671"/>
        <a:ext cx="990922" cy="990922"/>
      </dsp:txXfrm>
    </dsp:sp>
    <dsp:sp modelId="{8F987474-2959-4091-B512-0C3548BA3BB4}">
      <dsp:nvSpPr>
        <dsp:cNvPr id="0" name=""/>
        <dsp:cNvSpPr/>
      </dsp:nvSpPr>
      <dsp:spPr>
        <a:xfrm>
          <a:off x="3959661" y="294734"/>
          <a:ext cx="812797" cy="812797"/>
        </a:xfrm>
        <a:prstGeom prst="mathPl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067397" y="605548"/>
        <a:ext cx="597325" cy="191169"/>
      </dsp:txXfrm>
    </dsp:sp>
    <dsp:sp modelId="{410045C6-500C-464C-9C93-51B47FAE13E5}">
      <dsp:nvSpPr>
        <dsp:cNvPr id="0" name=""/>
        <dsp:cNvSpPr/>
      </dsp:nvSpPr>
      <dsp:spPr>
        <a:xfrm>
          <a:off x="4886250" y="445"/>
          <a:ext cx="1401374" cy="1401374"/>
        </a:xfrm>
        <a:prstGeom prst="ellipse">
          <a:avLst/>
        </a:prstGeom>
        <a:gradFill rotWithShape="0">
          <a:gsLst>
            <a:gs pos="0">
              <a:srgbClr val="0E67A9"/>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Open Sans" panose="020B0606030504020204" pitchFamily="34" charset="0"/>
              <a:ea typeface="Open Sans" panose="020B0606030504020204" pitchFamily="34" charset="0"/>
              <a:cs typeface="Open Sans" panose="020B0606030504020204" pitchFamily="34" charset="0"/>
            </a:rPr>
            <a:t>No Ads</a:t>
          </a:r>
        </a:p>
      </dsp:txBody>
      <dsp:txXfrm>
        <a:off x="5091476" y="205671"/>
        <a:ext cx="990922" cy="990922"/>
      </dsp:txXfrm>
    </dsp:sp>
    <dsp:sp modelId="{7CACCDBC-A676-4B62-B49B-19C3D5C32031}">
      <dsp:nvSpPr>
        <dsp:cNvPr id="0" name=""/>
        <dsp:cNvSpPr/>
      </dsp:nvSpPr>
      <dsp:spPr>
        <a:xfrm>
          <a:off x="6401417" y="294734"/>
          <a:ext cx="812797" cy="812797"/>
        </a:xfrm>
        <a:prstGeom prst="mathEqual">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509153" y="462170"/>
        <a:ext cx="597325" cy="477925"/>
      </dsp:txXfrm>
    </dsp:sp>
    <dsp:sp modelId="{C445628A-66C1-4184-82E1-D584B7D12C2D}">
      <dsp:nvSpPr>
        <dsp:cNvPr id="0" name=""/>
        <dsp:cNvSpPr/>
      </dsp:nvSpPr>
      <dsp:spPr>
        <a:xfrm>
          <a:off x="7328006" y="445"/>
          <a:ext cx="1753666" cy="1401374"/>
        </a:xfrm>
        <a:prstGeom prst="ellipse">
          <a:avLst/>
        </a:prstGeom>
        <a:gradFill rotWithShape="0">
          <a:gsLst>
            <a:gs pos="0">
              <a:srgbClr val="0070C0"/>
            </a:gs>
            <a:gs pos="50000">
              <a:schemeClr val="accent1">
                <a:hueOff val="0"/>
                <a:satOff val="0"/>
                <a:lumOff val="0"/>
                <a:alphaOff val="0"/>
                <a:satMod val="110000"/>
                <a:lumMod val="100000"/>
                <a:shade val="100000"/>
              </a:schemeClr>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 </a:t>
          </a:r>
        </a:p>
      </dsp:txBody>
      <dsp:txXfrm>
        <a:off x="7584824" y="205671"/>
        <a:ext cx="1240030" cy="990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27799-55ED-4CD3-853E-02C797404615}">
      <dsp:nvSpPr>
        <dsp:cNvPr id="0" name=""/>
        <dsp:cNvSpPr/>
      </dsp:nvSpPr>
      <dsp:spPr>
        <a:xfrm>
          <a:off x="2444495" y="445"/>
          <a:ext cx="1401374" cy="1401374"/>
        </a:xfrm>
        <a:prstGeom prst="ellipse">
          <a:avLst/>
        </a:prstGeom>
        <a:gradFill rotWithShape="0">
          <a:gsLst>
            <a:gs pos="0">
              <a:srgbClr val="0E67A9"/>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Open Sans" panose="020B0606030504020204" pitchFamily="34" charset="0"/>
              <a:ea typeface="Open Sans" panose="020B0606030504020204" pitchFamily="34" charset="0"/>
              <a:cs typeface="Open Sans" panose="020B0606030504020204" pitchFamily="34" charset="0"/>
            </a:rPr>
            <a:t>Cost OK</a:t>
          </a:r>
        </a:p>
      </dsp:txBody>
      <dsp:txXfrm>
        <a:off x="2649721" y="205671"/>
        <a:ext cx="990922" cy="990922"/>
      </dsp:txXfrm>
    </dsp:sp>
    <dsp:sp modelId="{8F987474-2959-4091-B512-0C3548BA3BB4}">
      <dsp:nvSpPr>
        <dsp:cNvPr id="0" name=""/>
        <dsp:cNvSpPr/>
      </dsp:nvSpPr>
      <dsp:spPr>
        <a:xfrm>
          <a:off x="3959661" y="294734"/>
          <a:ext cx="812797" cy="812797"/>
        </a:xfrm>
        <a:prstGeom prst="mathPl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067397" y="605548"/>
        <a:ext cx="597325" cy="191169"/>
      </dsp:txXfrm>
    </dsp:sp>
    <dsp:sp modelId="{410045C6-500C-464C-9C93-51B47FAE13E5}">
      <dsp:nvSpPr>
        <dsp:cNvPr id="0" name=""/>
        <dsp:cNvSpPr/>
      </dsp:nvSpPr>
      <dsp:spPr>
        <a:xfrm>
          <a:off x="4936135" y="891"/>
          <a:ext cx="1401374" cy="1401374"/>
        </a:xfrm>
        <a:prstGeom prst="ellipse">
          <a:avLst/>
        </a:prstGeom>
        <a:gradFill rotWithShape="0">
          <a:gsLst>
            <a:gs pos="0">
              <a:srgbClr val="0E67A9"/>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Open Sans" panose="020B0606030504020204" pitchFamily="34" charset="0"/>
              <a:ea typeface="Open Sans" panose="020B0606030504020204" pitchFamily="34" charset="0"/>
              <a:cs typeface="Open Sans" panose="020B0606030504020204" pitchFamily="34" charset="0"/>
            </a:rPr>
            <a:t>No Ads</a:t>
          </a:r>
        </a:p>
      </dsp:txBody>
      <dsp:txXfrm>
        <a:off x="5141361" y="206117"/>
        <a:ext cx="990922" cy="990922"/>
      </dsp:txXfrm>
    </dsp:sp>
    <dsp:sp modelId="{7CACCDBC-A676-4B62-B49B-19C3D5C32031}">
      <dsp:nvSpPr>
        <dsp:cNvPr id="0" name=""/>
        <dsp:cNvSpPr/>
      </dsp:nvSpPr>
      <dsp:spPr>
        <a:xfrm>
          <a:off x="6401417" y="294734"/>
          <a:ext cx="812797" cy="812797"/>
        </a:xfrm>
        <a:prstGeom prst="mathEqual">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509153" y="462170"/>
        <a:ext cx="597325" cy="477925"/>
      </dsp:txXfrm>
    </dsp:sp>
    <dsp:sp modelId="{C445628A-66C1-4184-82E1-D584B7D12C2D}">
      <dsp:nvSpPr>
        <dsp:cNvPr id="0" name=""/>
        <dsp:cNvSpPr/>
      </dsp:nvSpPr>
      <dsp:spPr>
        <a:xfrm>
          <a:off x="7328006" y="445"/>
          <a:ext cx="1753666" cy="1401374"/>
        </a:xfrm>
        <a:prstGeom prst="ellipse">
          <a:avLst/>
        </a:prstGeom>
        <a:gradFill rotWithShape="0">
          <a:gsLst>
            <a:gs pos="0">
              <a:srgbClr val="0070C0"/>
            </a:gs>
            <a:gs pos="50000">
              <a:schemeClr val="accent1">
                <a:hueOff val="0"/>
                <a:satOff val="0"/>
                <a:lumOff val="0"/>
                <a:alphaOff val="0"/>
                <a:satMod val="110000"/>
                <a:lumMod val="100000"/>
                <a:shade val="100000"/>
              </a:schemeClr>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 </a:t>
          </a:r>
        </a:p>
      </dsp:txBody>
      <dsp:txXfrm>
        <a:off x="7584824" y="205671"/>
        <a:ext cx="1240030" cy="9909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27799-55ED-4CD3-853E-02C797404615}">
      <dsp:nvSpPr>
        <dsp:cNvPr id="0" name=""/>
        <dsp:cNvSpPr/>
      </dsp:nvSpPr>
      <dsp:spPr>
        <a:xfrm>
          <a:off x="2444495" y="445"/>
          <a:ext cx="1401374" cy="1401374"/>
        </a:xfrm>
        <a:prstGeom prst="ellipse">
          <a:avLst/>
        </a:prstGeom>
        <a:gradFill rotWithShape="0">
          <a:gsLst>
            <a:gs pos="0">
              <a:srgbClr val="0E67A9"/>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Open Sans" panose="020B0606030504020204" pitchFamily="34" charset="0"/>
              <a:ea typeface="Open Sans" panose="020B0606030504020204" pitchFamily="34" charset="0"/>
              <a:cs typeface="Open Sans" panose="020B0606030504020204" pitchFamily="34" charset="0"/>
            </a:rPr>
            <a:t>Free Music</a:t>
          </a:r>
        </a:p>
      </dsp:txBody>
      <dsp:txXfrm>
        <a:off x="2649721" y="205671"/>
        <a:ext cx="990922" cy="990922"/>
      </dsp:txXfrm>
    </dsp:sp>
    <dsp:sp modelId="{8F987474-2959-4091-B512-0C3548BA3BB4}">
      <dsp:nvSpPr>
        <dsp:cNvPr id="0" name=""/>
        <dsp:cNvSpPr/>
      </dsp:nvSpPr>
      <dsp:spPr>
        <a:xfrm>
          <a:off x="3959661" y="294734"/>
          <a:ext cx="812797" cy="812797"/>
        </a:xfrm>
        <a:prstGeom prst="mathPl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067397" y="605548"/>
        <a:ext cx="597325" cy="191169"/>
      </dsp:txXfrm>
    </dsp:sp>
    <dsp:sp modelId="{410045C6-500C-464C-9C93-51B47FAE13E5}">
      <dsp:nvSpPr>
        <dsp:cNvPr id="0" name=""/>
        <dsp:cNvSpPr/>
      </dsp:nvSpPr>
      <dsp:spPr>
        <a:xfrm>
          <a:off x="4936135" y="891"/>
          <a:ext cx="1401374" cy="1401374"/>
        </a:xfrm>
        <a:prstGeom prst="ellipse">
          <a:avLst/>
        </a:prstGeom>
        <a:gradFill rotWithShape="0">
          <a:gsLst>
            <a:gs pos="0">
              <a:srgbClr val="0E67A9"/>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Open Sans" panose="020B0606030504020204" pitchFamily="34" charset="0"/>
              <a:ea typeface="Open Sans" panose="020B0606030504020204" pitchFamily="34" charset="0"/>
              <a:cs typeface="Open Sans" panose="020B0606030504020204" pitchFamily="34" charset="0"/>
            </a:rPr>
            <a:t>Ads OK</a:t>
          </a:r>
        </a:p>
      </dsp:txBody>
      <dsp:txXfrm>
        <a:off x="5141361" y="206117"/>
        <a:ext cx="990922" cy="990922"/>
      </dsp:txXfrm>
    </dsp:sp>
    <dsp:sp modelId="{7CACCDBC-A676-4B62-B49B-19C3D5C32031}">
      <dsp:nvSpPr>
        <dsp:cNvPr id="0" name=""/>
        <dsp:cNvSpPr/>
      </dsp:nvSpPr>
      <dsp:spPr>
        <a:xfrm>
          <a:off x="6401417" y="294734"/>
          <a:ext cx="812797" cy="812797"/>
        </a:xfrm>
        <a:prstGeom prst="mathEqual">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509153" y="462170"/>
        <a:ext cx="597325" cy="477925"/>
      </dsp:txXfrm>
    </dsp:sp>
    <dsp:sp modelId="{C445628A-66C1-4184-82E1-D584B7D12C2D}">
      <dsp:nvSpPr>
        <dsp:cNvPr id="0" name=""/>
        <dsp:cNvSpPr/>
      </dsp:nvSpPr>
      <dsp:spPr>
        <a:xfrm>
          <a:off x="7328006" y="445"/>
          <a:ext cx="1753666" cy="1401374"/>
        </a:xfrm>
        <a:prstGeom prst="ellipse">
          <a:avLst/>
        </a:prstGeom>
        <a:gradFill rotWithShape="0">
          <a:gsLst>
            <a:gs pos="0">
              <a:srgbClr val="0070C0"/>
            </a:gs>
            <a:gs pos="50000">
              <a:schemeClr val="accent1">
                <a:hueOff val="0"/>
                <a:satOff val="0"/>
                <a:lumOff val="0"/>
                <a:alphaOff val="0"/>
                <a:satMod val="110000"/>
                <a:lumMod val="100000"/>
                <a:shade val="100000"/>
              </a:schemeClr>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i="0" kern="1200" dirty="0">
              <a:latin typeface="Open Sans" panose="020B0606030504020204" pitchFamily="34" charset="0"/>
              <a:ea typeface="Open Sans" panose="020B0606030504020204" pitchFamily="34" charset="0"/>
              <a:cs typeface="Open Sans" panose="020B0606030504020204" pitchFamily="34" charset="0"/>
            </a:rPr>
            <a:t> Your Choice</a:t>
          </a:r>
        </a:p>
      </dsp:txBody>
      <dsp:txXfrm>
        <a:off x="7584824" y="205671"/>
        <a:ext cx="1240030" cy="9909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E095B-F15A-47DF-A82E-1DF0DFE56975}">
      <dsp:nvSpPr>
        <dsp:cNvPr id="0" name=""/>
        <dsp:cNvSpPr/>
      </dsp:nvSpPr>
      <dsp:spPr>
        <a:xfrm>
          <a:off x="3073075" y="443"/>
          <a:ext cx="2039302" cy="2039302"/>
        </a:xfrm>
        <a:prstGeom prst="ellipse">
          <a:avLst/>
        </a:prstGeom>
        <a:gradFill rotWithShape="0">
          <a:gsLst>
            <a:gs pos="0">
              <a:srgbClr val="0E67A9"/>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Open Sans" panose="020B0606030504020204" pitchFamily="34" charset="0"/>
              <a:ea typeface="Open Sans" panose="020B0606030504020204" pitchFamily="34" charset="0"/>
              <a:cs typeface="Open Sans" panose="020B0606030504020204" pitchFamily="34" charset="0"/>
            </a:rPr>
            <a:t>Collection</a:t>
          </a:r>
        </a:p>
      </dsp:txBody>
      <dsp:txXfrm>
        <a:off x="3371724" y="299092"/>
        <a:ext cx="1442004" cy="1442004"/>
      </dsp:txXfrm>
    </dsp:sp>
    <dsp:sp modelId="{54AC261B-DA94-47FE-A1EC-4AA0C27818A1}">
      <dsp:nvSpPr>
        <dsp:cNvPr id="0" name=""/>
        <dsp:cNvSpPr/>
      </dsp:nvSpPr>
      <dsp:spPr>
        <a:xfrm rot="5400000">
          <a:off x="5280620" y="749887"/>
          <a:ext cx="713755" cy="540415"/>
        </a:xfrm>
        <a:prstGeom prst="triangle">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34D7D0F-A0B0-413F-8BA2-06ECFFD66988}">
      <dsp:nvSpPr>
        <dsp:cNvPr id="0" name=""/>
        <dsp:cNvSpPr/>
      </dsp:nvSpPr>
      <dsp:spPr>
        <a:xfrm>
          <a:off x="6132029" y="443"/>
          <a:ext cx="2526614" cy="2039302"/>
        </a:xfrm>
        <a:prstGeom prst="ellipse">
          <a:avLst/>
        </a:prstGeom>
        <a:gradFill rotWithShape="0">
          <a:gsLst>
            <a:gs pos="0">
              <a:srgbClr val="0070C0"/>
            </a:gs>
            <a:gs pos="50000">
              <a:schemeClr val="accent1">
                <a:hueOff val="0"/>
                <a:satOff val="0"/>
                <a:lumOff val="0"/>
                <a:alphaOff val="0"/>
                <a:satMod val="110000"/>
                <a:lumMod val="100000"/>
                <a:shade val="100000"/>
              </a:schemeClr>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6502043" y="299092"/>
        <a:ext cx="1786586" cy="14420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544F5-E34B-4135-809F-F9081486E258}">
      <dsp:nvSpPr>
        <dsp:cNvPr id="0" name=""/>
        <dsp:cNvSpPr/>
      </dsp:nvSpPr>
      <dsp:spPr>
        <a:xfrm>
          <a:off x="2968770" y="237"/>
          <a:ext cx="1952904" cy="1952904"/>
        </a:xfrm>
        <a:prstGeom prst="ellipse">
          <a:avLst/>
        </a:prstGeom>
        <a:gradFill rotWithShape="0">
          <a:gsLst>
            <a:gs pos="0">
              <a:srgbClr val="0E67A9"/>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latin typeface="Open Sans" panose="020B0606030504020204" pitchFamily="34" charset="0"/>
              <a:ea typeface="Open Sans" panose="020B0606030504020204" pitchFamily="34" charset="0"/>
              <a:cs typeface="Open Sans" panose="020B0606030504020204" pitchFamily="34" charset="0"/>
            </a:rPr>
            <a:t>Playlists</a:t>
          </a:r>
        </a:p>
      </dsp:txBody>
      <dsp:txXfrm>
        <a:off x="3254766" y="286233"/>
        <a:ext cx="1380912" cy="1380912"/>
      </dsp:txXfrm>
    </dsp:sp>
    <dsp:sp modelId="{1CC57854-7ECB-447A-9C53-A74D63D1A66A}">
      <dsp:nvSpPr>
        <dsp:cNvPr id="0" name=""/>
        <dsp:cNvSpPr/>
      </dsp:nvSpPr>
      <dsp:spPr>
        <a:xfrm rot="5400000">
          <a:off x="5082790" y="717930"/>
          <a:ext cx="683516" cy="517519"/>
        </a:xfrm>
        <a:prstGeom prst="triangle">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E480C7B-D9B8-4A9F-9106-4785D5D5D26D}">
      <dsp:nvSpPr>
        <dsp:cNvPr id="0" name=""/>
        <dsp:cNvSpPr/>
      </dsp:nvSpPr>
      <dsp:spPr>
        <a:xfrm>
          <a:off x="5898127" y="237"/>
          <a:ext cx="2675811" cy="1952904"/>
        </a:xfrm>
        <a:prstGeom prst="ellipse">
          <a:avLst/>
        </a:prstGeom>
        <a:gradFill rotWithShape="0">
          <a:gsLst>
            <a:gs pos="0">
              <a:srgbClr val="0070C0"/>
            </a:gs>
            <a:gs pos="50000">
              <a:schemeClr val="accent1">
                <a:hueOff val="0"/>
                <a:satOff val="0"/>
                <a:lumOff val="0"/>
                <a:alphaOff val="0"/>
                <a:satMod val="110000"/>
                <a:lumMod val="100000"/>
                <a:shade val="100000"/>
              </a:schemeClr>
            </a:gs>
            <a:gs pos="100000">
              <a:srgbClr val="007FAC"/>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 </a:t>
          </a:r>
        </a:p>
      </dsp:txBody>
      <dsp:txXfrm>
        <a:off x="6289990" y="286233"/>
        <a:ext cx="1892085" cy="1380912"/>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drawing1.xml><?xml version="1.0" encoding="utf-8"?>
<c:userShapes xmlns:c="http://schemas.openxmlformats.org/drawingml/2006/chart">
  <cdr:relSizeAnchor xmlns:cdr="http://schemas.openxmlformats.org/drawingml/2006/chartDrawing">
    <cdr:from>
      <cdr:x>0.40772</cdr:x>
      <cdr:y>0.37696</cdr:y>
    </cdr:from>
    <cdr:to>
      <cdr:x>0.96751</cdr:x>
      <cdr:y>0.46888</cdr:y>
    </cdr:to>
    <cdr:sp macro="" textlink="">
      <cdr:nvSpPr>
        <cdr:cNvPr id="2" name="TextBox 2">
          <a:extLst xmlns:a="http://schemas.openxmlformats.org/drawingml/2006/main">
            <a:ext uri="{FF2B5EF4-FFF2-40B4-BE49-F238E27FC236}">
              <a16:creationId xmlns:a16="http://schemas.microsoft.com/office/drawing/2014/main" id="{304B1D97-04CC-4AD3-8CFA-5D9AFF1B929E}"/>
            </a:ext>
          </a:extLst>
        </cdr:cNvPr>
        <cdr:cNvSpPr txBox="1"/>
      </cdr:nvSpPr>
      <cdr:spPr>
        <a:xfrm xmlns:a="http://schemas.openxmlformats.org/drawingml/2006/main">
          <a:off x="4788272" y="1893268"/>
          <a:ext cx="6574124"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sz="2400" b="1" dirty="0">
            <a:latin typeface="Bradley Hand ITC" panose="03070402050302030203" pitchFamily="66"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0.53181</cdr:x>
      <cdr:y>0.5</cdr:y>
    </cdr:from>
    <cdr:to>
      <cdr:x>0.93355</cdr:x>
      <cdr:y>0.59192</cdr:y>
    </cdr:to>
    <cdr:sp macro="" textlink="">
      <cdr:nvSpPr>
        <cdr:cNvPr id="2" name="TextBox 2">
          <a:extLst xmlns:a="http://schemas.openxmlformats.org/drawingml/2006/main">
            <a:ext uri="{FF2B5EF4-FFF2-40B4-BE49-F238E27FC236}">
              <a16:creationId xmlns:a16="http://schemas.microsoft.com/office/drawing/2014/main" id="{D2E91D0B-3D96-4D7B-9E62-FEC37EAC3A59}"/>
            </a:ext>
          </a:extLst>
        </cdr:cNvPr>
        <cdr:cNvSpPr txBox="1"/>
      </cdr:nvSpPr>
      <cdr:spPr>
        <a:xfrm xmlns:a="http://schemas.openxmlformats.org/drawingml/2006/main">
          <a:off x="6245619" y="2511217"/>
          <a:ext cx="471805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sz="2400" b="1" dirty="0">
            <a:latin typeface="Bradley Hand ITC" panose="03070402050302030203" pitchFamily="66"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F6945-31BA-44CD-981C-2C0E2833BED1}" type="datetimeFigureOut">
              <a:rPr lang="en-US" smtClean="0"/>
              <a:t>12/10/2018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D74F3-C99C-48D8-B75C-51849C1C476A}" type="slidenum">
              <a:rPr lang="en-US" smtClean="0"/>
              <a:t>‹#›</a:t>
            </a:fld>
            <a:endParaRPr lang="en-US"/>
          </a:p>
        </p:txBody>
      </p:sp>
    </p:spTree>
    <p:extLst>
      <p:ext uri="{BB962C8B-B14F-4D97-AF65-F5344CB8AC3E}">
        <p14:creationId xmlns:p14="http://schemas.microsoft.com/office/powerpoint/2010/main" val="3933974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3</a:t>
            </a:fld>
            <a:endParaRPr lang="en-US"/>
          </a:p>
        </p:txBody>
      </p:sp>
    </p:spTree>
    <p:extLst>
      <p:ext uri="{BB962C8B-B14F-4D97-AF65-F5344CB8AC3E}">
        <p14:creationId xmlns:p14="http://schemas.microsoft.com/office/powerpoint/2010/main" val="2762061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12</a:t>
            </a:fld>
            <a:endParaRPr lang="en-US"/>
          </a:p>
        </p:txBody>
      </p:sp>
    </p:spTree>
    <p:extLst>
      <p:ext uri="{BB962C8B-B14F-4D97-AF65-F5344CB8AC3E}">
        <p14:creationId xmlns:p14="http://schemas.microsoft.com/office/powerpoint/2010/main" val="1370112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13</a:t>
            </a:fld>
            <a:endParaRPr lang="en-US"/>
          </a:p>
        </p:txBody>
      </p:sp>
    </p:spTree>
    <p:extLst>
      <p:ext uri="{BB962C8B-B14F-4D97-AF65-F5344CB8AC3E}">
        <p14:creationId xmlns:p14="http://schemas.microsoft.com/office/powerpoint/2010/main" val="2675462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14</a:t>
            </a:fld>
            <a:endParaRPr lang="en-US"/>
          </a:p>
        </p:txBody>
      </p:sp>
    </p:spTree>
    <p:extLst>
      <p:ext uri="{BB962C8B-B14F-4D97-AF65-F5344CB8AC3E}">
        <p14:creationId xmlns:p14="http://schemas.microsoft.com/office/powerpoint/2010/main" val="4212810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business model for each company to inline with out functionality</a:t>
            </a:r>
          </a:p>
        </p:txBody>
      </p:sp>
      <p:sp>
        <p:nvSpPr>
          <p:cNvPr id="4" name="Slide Number Placeholder 3"/>
          <p:cNvSpPr>
            <a:spLocks noGrp="1"/>
          </p:cNvSpPr>
          <p:nvPr>
            <p:ph type="sldNum" sz="quarter" idx="5"/>
          </p:nvPr>
        </p:nvSpPr>
        <p:spPr/>
        <p:txBody>
          <a:bodyPr/>
          <a:lstStyle/>
          <a:p>
            <a:fld id="{3E0D74F3-C99C-48D8-B75C-51849C1C476A}" type="slidenum">
              <a:rPr lang="en-US" smtClean="0"/>
              <a:t>15</a:t>
            </a:fld>
            <a:endParaRPr lang="en-US"/>
          </a:p>
        </p:txBody>
      </p:sp>
    </p:spTree>
    <p:extLst>
      <p:ext uri="{BB962C8B-B14F-4D97-AF65-F5344CB8AC3E}">
        <p14:creationId xmlns:p14="http://schemas.microsoft.com/office/powerpoint/2010/main" val="2772778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16</a:t>
            </a:fld>
            <a:endParaRPr lang="en-US"/>
          </a:p>
        </p:txBody>
      </p:sp>
    </p:spTree>
    <p:extLst>
      <p:ext uri="{BB962C8B-B14F-4D97-AF65-F5344CB8AC3E}">
        <p14:creationId xmlns:p14="http://schemas.microsoft.com/office/powerpoint/2010/main" val="2710473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business model for each company to inline with out functionality</a:t>
            </a:r>
          </a:p>
        </p:txBody>
      </p:sp>
      <p:sp>
        <p:nvSpPr>
          <p:cNvPr id="4" name="Slide Number Placeholder 3"/>
          <p:cNvSpPr>
            <a:spLocks noGrp="1"/>
          </p:cNvSpPr>
          <p:nvPr>
            <p:ph type="sldNum" sz="quarter" idx="5"/>
          </p:nvPr>
        </p:nvSpPr>
        <p:spPr/>
        <p:txBody>
          <a:bodyPr/>
          <a:lstStyle/>
          <a:p>
            <a:fld id="{3E0D74F3-C99C-48D8-B75C-51849C1C476A}" type="slidenum">
              <a:rPr lang="en-US" smtClean="0"/>
              <a:t>17</a:t>
            </a:fld>
            <a:endParaRPr lang="en-US"/>
          </a:p>
        </p:txBody>
      </p:sp>
    </p:spTree>
    <p:extLst>
      <p:ext uri="{BB962C8B-B14F-4D97-AF65-F5344CB8AC3E}">
        <p14:creationId xmlns:p14="http://schemas.microsoft.com/office/powerpoint/2010/main" val="3529657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18</a:t>
            </a:fld>
            <a:endParaRPr lang="en-US"/>
          </a:p>
        </p:txBody>
      </p:sp>
    </p:spTree>
    <p:extLst>
      <p:ext uri="{BB962C8B-B14F-4D97-AF65-F5344CB8AC3E}">
        <p14:creationId xmlns:p14="http://schemas.microsoft.com/office/powerpoint/2010/main" val="2026992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19</a:t>
            </a:fld>
            <a:endParaRPr lang="en-US"/>
          </a:p>
        </p:txBody>
      </p:sp>
    </p:spTree>
    <p:extLst>
      <p:ext uri="{BB962C8B-B14F-4D97-AF65-F5344CB8AC3E}">
        <p14:creationId xmlns:p14="http://schemas.microsoft.com/office/powerpoint/2010/main" val="2238306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business model is a company's plan for how it will generate revenues and make a profit. It explains what products or services the business plans to manufacture and market, and how it plans to do so, including what expenses it will incur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 proposition provides a unique combination of products and services which provide value to the customer by resulting in the solution of a problem the customer is facing or providing value to the customer. This is the point of intersection between the product you make and the reason behind the customer’s impulse to buy it. </a:t>
            </a:r>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20</a:t>
            </a:fld>
            <a:endParaRPr lang="en-US"/>
          </a:p>
        </p:txBody>
      </p:sp>
    </p:spTree>
    <p:extLst>
      <p:ext uri="{BB962C8B-B14F-4D97-AF65-F5344CB8AC3E}">
        <p14:creationId xmlns:p14="http://schemas.microsoft.com/office/powerpoint/2010/main" val="2512627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21</a:t>
            </a:fld>
            <a:endParaRPr lang="en-US"/>
          </a:p>
        </p:txBody>
      </p:sp>
    </p:spTree>
    <p:extLst>
      <p:ext uri="{BB962C8B-B14F-4D97-AF65-F5344CB8AC3E}">
        <p14:creationId xmlns:p14="http://schemas.microsoft.com/office/powerpoint/2010/main" val="903987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4</a:t>
            </a:fld>
            <a:endParaRPr lang="en-US"/>
          </a:p>
        </p:txBody>
      </p:sp>
    </p:spTree>
    <p:extLst>
      <p:ext uri="{BB962C8B-B14F-4D97-AF65-F5344CB8AC3E}">
        <p14:creationId xmlns:p14="http://schemas.microsoft.com/office/powerpoint/2010/main" val="97551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29</a:t>
            </a:fld>
            <a:endParaRPr lang="en-US"/>
          </a:p>
        </p:txBody>
      </p:sp>
    </p:spTree>
    <p:extLst>
      <p:ext uri="{BB962C8B-B14F-4D97-AF65-F5344CB8AC3E}">
        <p14:creationId xmlns:p14="http://schemas.microsoft.com/office/powerpoint/2010/main" val="3938340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E4252B-C0A8-E444-B186-7CA2FB7D1F76}" type="slidenum">
              <a:rPr lang="en-US" smtClean="0"/>
              <a:t>39</a:t>
            </a:fld>
            <a:endParaRPr lang="en-US"/>
          </a:p>
        </p:txBody>
      </p:sp>
    </p:spTree>
    <p:extLst>
      <p:ext uri="{BB962C8B-B14F-4D97-AF65-F5344CB8AC3E}">
        <p14:creationId xmlns:p14="http://schemas.microsoft.com/office/powerpoint/2010/main" val="2494757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5</a:t>
            </a:fld>
            <a:endParaRPr lang="en-US"/>
          </a:p>
        </p:txBody>
      </p:sp>
    </p:spTree>
    <p:extLst>
      <p:ext uri="{BB962C8B-B14F-4D97-AF65-F5344CB8AC3E}">
        <p14:creationId xmlns:p14="http://schemas.microsoft.com/office/powerpoint/2010/main" val="4195330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6</a:t>
            </a:fld>
            <a:endParaRPr lang="en-US"/>
          </a:p>
        </p:txBody>
      </p:sp>
    </p:spTree>
    <p:extLst>
      <p:ext uri="{BB962C8B-B14F-4D97-AF65-F5344CB8AC3E}">
        <p14:creationId xmlns:p14="http://schemas.microsoft.com/office/powerpoint/2010/main" val="1865003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7</a:t>
            </a:fld>
            <a:endParaRPr lang="en-US"/>
          </a:p>
        </p:txBody>
      </p:sp>
    </p:spTree>
    <p:extLst>
      <p:ext uri="{BB962C8B-B14F-4D97-AF65-F5344CB8AC3E}">
        <p14:creationId xmlns:p14="http://schemas.microsoft.com/office/powerpoint/2010/main" val="221665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8</a:t>
            </a:fld>
            <a:endParaRPr lang="en-US"/>
          </a:p>
        </p:txBody>
      </p:sp>
    </p:spTree>
    <p:extLst>
      <p:ext uri="{BB962C8B-B14F-4D97-AF65-F5344CB8AC3E}">
        <p14:creationId xmlns:p14="http://schemas.microsoft.com/office/powerpoint/2010/main" val="3242543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9</a:t>
            </a:fld>
            <a:endParaRPr lang="en-US"/>
          </a:p>
        </p:txBody>
      </p:sp>
    </p:spTree>
    <p:extLst>
      <p:ext uri="{BB962C8B-B14F-4D97-AF65-F5344CB8AC3E}">
        <p14:creationId xmlns:p14="http://schemas.microsoft.com/office/powerpoint/2010/main" val="219685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10</a:t>
            </a:fld>
            <a:endParaRPr lang="en-US"/>
          </a:p>
        </p:txBody>
      </p:sp>
    </p:spTree>
    <p:extLst>
      <p:ext uri="{BB962C8B-B14F-4D97-AF65-F5344CB8AC3E}">
        <p14:creationId xmlns:p14="http://schemas.microsoft.com/office/powerpoint/2010/main" val="2781929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D74F3-C99C-48D8-B75C-51849C1C476A}" type="slidenum">
              <a:rPr lang="en-US" smtClean="0"/>
              <a:t>11</a:t>
            </a:fld>
            <a:endParaRPr lang="en-US"/>
          </a:p>
        </p:txBody>
      </p:sp>
    </p:spTree>
    <p:extLst>
      <p:ext uri="{BB962C8B-B14F-4D97-AF65-F5344CB8AC3E}">
        <p14:creationId xmlns:p14="http://schemas.microsoft.com/office/powerpoint/2010/main" val="3745564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3B2A-C48E-48FB-B07B-FD6B89AA89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3C7691-139F-4FF4-B1EC-2F4290E54F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F8077F-F4F0-4215-9C37-F65AB11C3B80}"/>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5" name="Footer Placeholder 4">
            <a:extLst>
              <a:ext uri="{FF2B5EF4-FFF2-40B4-BE49-F238E27FC236}">
                <a16:creationId xmlns:a16="http://schemas.microsoft.com/office/drawing/2014/main" id="{C3EA3703-2D4B-4A8C-A7BF-EFE06A177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1EBBA5-201C-4AF8-B9C0-3A82B0760D4A}"/>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343984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6C5A-5602-4422-819C-1E8D445DB5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617843-D3F6-4A8C-AC61-DD700996F5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F0F3AD-A987-4222-8192-20CA1E96BFEA}"/>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5" name="Footer Placeholder 4">
            <a:extLst>
              <a:ext uri="{FF2B5EF4-FFF2-40B4-BE49-F238E27FC236}">
                <a16:creationId xmlns:a16="http://schemas.microsoft.com/office/drawing/2014/main" id="{4EA3D91B-6745-46B6-A1A5-7EB9F890E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FDDD26-22B6-4DEF-8884-8D44B3CF464C}"/>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3861215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F0E48D-E9AE-4C41-8D59-3F86148C9A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0D3C52-D3C6-4FDC-8981-40B42996F2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F7BDF5-6382-4E61-A549-F13D19E34816}"/>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5" name="Footer Placeholder 4">
            <a:extLst>
              <a:ext uri="{FF2B5EF4-FFF2-40B4-BE49-F238E27FC236}">
                <a16:creationId xmlns:a16="http://schemas.microsoft.com/office/drawing/2014/main" id="{DF8ED430-1F72-4B46-B193-D8F90289A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3103A-A47E-4B76-A006-9C602B384519}"/>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296197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E578-053E-4CDA-B3F3-9AED379E7A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A96B5A-9286-4CE6-9E52-C8B4EDF82C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9F1A34-1C8B-4094-AD58-0E97B72D6117}"/>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5" name="Footer Placeholder 4">
            <a:extLst>
              <a:ext uri="{FF2B5EF4-FFF2-40B4-BE49-F238E27FC236}">
                <a16:creationId xmlns:a16="http://schemas.microsoft.com/office/drawing/2014/main" id="{FFC01875-11F3-4E89-91D4-872F3DF14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C9AAC-C4C7-4187-83CA-14FE113AA3EA}"/>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764875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AB64-A742-4EA4-90D8-34F5083C7B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421C86-6206-4088-895F-7DA4D1C572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FAD3D1-28B8-4DF4-949B-30C30248958D}"/>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5" name="Footer Placeholder 4">
            <a:extLst>
              <a:ext uri="{FF2B5EF4-FFF2-40B4-BE49-F238E27FC236}">
                <a16:creationId xmlns:a16="http://schemas.microsoft.com/office/drawing/2014/main" id="{F64D6A0B-7E26-43E4-8883-C5A69F479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896B1-E0E3-4FDB-B0E7-38A3AF01945E}"/>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43266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B084-54DF-4D2B-8234-0C4C28E5AB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0CF00-B36A-4B3F-8668-A4058D82707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DE231A-3984-4424-8D7C-CAE1BA4AE26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650917-85A7-4692-9BA8-E99F202DCA36}"/>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6" name="Footer Placeholder 5">
            <a:extLst>
              <a:ext uri="{FF2B5EF4-FFF2-40B4-BE49-F238E27FC236}">
                <a16:creationId xmlns:a16="http://schemas.microsoft.com/office/drawing/2014/main" id="{CEE67F2D-A5F5-41B5-8D7F-F8826CE6A9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E682A7-94AC-42AE-BF91-CB94DC5F38FC}"/>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314520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38084-0464-46FE-8108-156432D44F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E725FF-6BC1-4183-A7E0-36C1C25061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26FBED-57F1-4547-A93A-5D94685337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E1D1A0-F262-4750-9A4D-F6DCBD2779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2FD0EC-E040-4C68-8760-7279DDA666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255805-41FF-474E-860F-C7CBD6FCD73E}"/>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8" name="Footer Placeholder 7">
            <a:extLst>
              <a:ext uri="{FF2B5EF4-FFF2-40B4-BE49-F238E27FC236}">
                <a16:creationId xmlns:a16="http://schemas.microsoft.com/office/drawing/2014/main" id="{FE1735F1-1306-4C0B-9C96-1EC6FD6140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410FC-79A2-430F-8871-FABA4C521776}"/>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221699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DA0F2-02D5-41AB-BDA7-6E2F85724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3834E7-D905-46A9-A422-7C5359FCCBEC}"/>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4" name="Footer Placeholder 3">
            <a:extLst>
              <a:ext uri="{FF2B5EF4-FFF2-40B4-BE49-F238E27FC236}">
                <a16:creationId xmlns:a16="http://schemas.microsoft.com/office/drawing/2014/main" id="{130ADA3A-EF18-4A33-8112-07458A0682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BC0A72-3400-4824-AE2B-7FD1C2931157}"/>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783135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45F030-7571-4043-9A6E-744EEC0F0560}"/>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3" name="Footer Placeholder 2">
            <a:extLst>
              <a:ext uri="{FF2B5EF4-FFF2-40B4-BE49-F238E27FC236}">
                <a16:creationId xmlns:a16="http://schemas.microsoft.com/office/drawing/2014/main" id="{12B70C97-9EEF-4FAB-A31A-859A7BFD78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32F533-F0EB-44B9-AA8A-7A4BDC0AB9A7}"/>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1411021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05CD-BB4E-4A66-A952-B1C666A2E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4F110B-50D8-4D4D-A5BF-6D490F8A4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B9ADFB-B06E-49D5-853F-2C725C5B2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E8C393-505B-488C-AD83-336FF4932006}"/>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6" name="Footer Placeholder 5">
            <a:extLst>
              <a:ext uri="{FF2B5EF4-FFF2-40B4-BE49-F238E27FC236}">
                <a16:creationId xmlns:a16="http://schemas.microsoft.com/office/drawing/2014/main" id="{A17D8734-9421-45FA-8528-3B296CFFC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D0677F-B5BA-42CD-B662-6688085E95E2}"/>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96436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E6A7-6949-432F-9BD2-1127211CD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0E6070-40AA-4536-A2D1-22EE3ACB4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021F27-4C30-4592-A122-96ED0F989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84C5EB-6198-42AD-A356-C1558FA0BDA7}"/>
              </a:ext>
            </a:extLst>
          </p:cNvPr>
          <p:cNvSpPr>
            <a:spLocks noGrp="1"/>
          </p:cNvSpPr>
          <p:nvPr>
            <p:ph type="dt" sz="half" idx="10"/>
          </p:nvPr>
        </p:nvSpPr>
        <p:spPr/>
        <p:txBody>
          <a:bodyPr/>
          <a:lstStyle/>
          <a:p>
            <a:fld id="{B4F07667-208F-4B5F-AA47-A60F182FACFC}" type="datetimeFigureOut">
              <a:rPr lang="en-US" smtClean="0"/>
              <a:t>12/10/2018</a:t>
            </a:fld>
            <a:endParaRPr lang="en-US"/>
          </a:p>
        </p:txBody>
      </p:sp>
      <p:sp>
        <p:nvSpPr>
          <p:cNvPr id="6" name="Footer Placeholder 5">
            <a:extLst>
              <a:ext uri="{FF2B5EF4-FFF2-40B4-BE49-F238E27FC236}">
                <a16:creationId xmlns:a16="http://schemas.microsoft.com/office/drawing/2014/main" id="{08ECA650-1FF3-412A-BF01-D4AD14D46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C5A13-601B-4A67-A394-AAAB68A74A0B}"/>
              </a:ext>
            </a:extLst>
          </p:cNvPr>
          <p:cNvSpPr>
            <a:spLocks noGrp="1"/>
          </p:cNvSpPr>
          <p:nvPr>
            <p:ph type="sldNum" sz="quarter" idx="12"/>
          </p:nvPr>
        </p:nvSpPr>
        <p:spPr/>
        <p:txBody>
          <a:bodyPr/>
          <a:lstStyle/>
          <a:p>
            <a:fld id="{370A29A3-7E24-49FE-8843-19D866574E01}" type="slidenum">
              <a:rPr lang="en-US" smtClean="0"/>
              <a:t>‹#›</a:t>
            </a:fld>
            <a:endParaRPr lang="en-US"/>
          </a:p>
        </p:txBody>
      </p:sp>
    </p:spTree>
    <p:extLst>
      <p:ext uri="{BB962C8B-B14F-4D97-AF65-F5344CB8AC3E}">
        <p14:creationId xmlns:p14="http://schemas.microsoft.com/office/powerpoint/2010/main" val="1254435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2A1E07-4E4F-4651-8B12-8CCC3EEB3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BE6E0B-2215-4815-BA51-82263A1665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A5D44-E68C-4B16-AEB7-D6AA5DA879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F07667-208F-4B5F-AA47-A60F182FACFC}" type="datetimeFigureOut">
              <a:rPr lang="en-US" smtClean="0"/>
              <a:t>12/10/2018</a:t>
            </a:fld>
            <a:endParaRPr lang="en-US"/>
          </a:p>
        </p:txBody>
      </p:sp>
      <p:sp>
        <p:nvSpPr>
          <p:cNvPr id="5" name="Footer Placeholder 4">
            <a:extLst>
              <a:ext uri="{FF2B5EF4-FFF2-40B4-BE49-F238E27FC236}">
                <a16:creationId xmlns:a16="http://schemas.microsoft.com/office/drawing/2014/main" id="{95E9ECDD-414F-4993-852B-897A8C7D61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C30EE6-C604-4466-92C0-7A073686C9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A29A3-7E24-49FE-8843-19D866574E01}" type="slidenum">
              <a:rPr lang="en-US" smtClean="0"/>
              <a:t>‹#›</a:t>
            </a:fld>
            <a:endParaRPr lang="en-US"/>
          </a:p>
        </p:txBody>
      </p:sp>
    </p:spTree>
    <p:extLst>
      <p:ext uri="{BB962C8B-B14F-4D97-AF65-F5344CB8AC3E}">
        <p14:creationId xmlns:p14="http://schemas.microsoft.com/office/powerpoint/2010/main" val="889070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5.png"/><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hart" Target="../charts/chart4.xml"/><Relationship Id="rId5" Type="http://schemas.openxmlformats.org/officeDocument/2006/relationships/image" Target="../media/image3.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slide" Target="slide19.xml"/><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320.png"/><Relationship Id="rId10" Type="http://schemas.openxmlformats.org/officeDocument/2006/relationships/image" Target="../media/image330.png"/><Relationship Id="rId4" Type="http://schemas.openxmlformats.org/officeDocument/2006/relationships/image" Target="../media/image32.png"/><Relationship Id="rId9" Type="http://schemas.openxmlformats.org/officeDocument/2006/relationships/slide" Target="slide16.xml"/></Relationships>
</file>

<file path=ppt/slides/_rels/slide23.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340.png"/><Relationship Id="rId5" Type="http://schemas.openxmlformats.org/officeDocument/2006/relationships/slide" Target="slide15.xml"/><Relationship Id="rId10" Type="http://schemas.openxmlformats.org/officeDocument/2006/relationships/image" Target="../media/image36.jpg"/><Relationship Id="rId9" Type="http://schemas.openxmlformats.org/officeDocument/2006/relationships/image" Target="../media/image350.png"/></Relationships>
</file>

<file path=ppt/slides/_rels/slide24.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370.png"/><Relationship Id="rId5" Type="http://schemas.openxmlformats.org/officeDocument/2006/relationships/slide" Target="slide16.xml"/><Relationship Id="rId10" Type="http://schemas.openxmlformats.org/officeDocument/2006/relationships/image" Target="../media/image39.jpg"/><Relationship Id="rId9" Type="http://schemas.openxmlformats.org/officeDocument/2006/relationships/image" Target="../media/image380.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png"/><Relationship Id="rId18" Type="http://schemas.microsoft.com/office/2007/relationships/diagramDrawing" Target="../diagrams/drawing3.xml"/><Relationship Id="rId3" Type="http://schemas.openxmlformats.org/officeDocument/2006/relationships/diagramLayout" Target="../diagrams/layout1.xml"/><Relationship Id="rId7" Type="http://schemas.openxmlformats.org/officeDocument/2006/relationships/image" Target="../media/image3.jpg"/><Relationship Id="rId12" Type="http://schemas.microsoft.com/office/2007/relationships/diagramDrawing" Target="../diagrams/drawing2.xml"/><Relationship Id="rId17" Type="http://schemas.openxmlformats.org/officeDocument/2006/relationships/diagramColors" Target="../diagrams/colors3.xml"/><Relationship Id="rId2" Type="http://schemas.openxmlformats.org/officeDocument/2006/relationships/diagramData" Target="../diagrams/data1.xml"/><Relationship Id="rId16" Type="http://schemas.openxmlformats.org/officeDocument/2006/relationships/diagramQuickStyle" Target="../diagrams/quickStyle3.xml"/><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5" Type="http://schemas.openxmlformats.org/officeDocument/2006/relationships/diagramLayout" Target="../diagrams/layout3.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 Id="rId1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4.png"/><Relationship Id="rId3" Type="http://schemas.openxmlformats.org/officeDocument/2006/relationships/diagramLayout" Target="../diagrams/layout4.xml"/><Relationship Id="rId7" Type="http://schemas.openxmlformats.org/officeDocument/2006/relationships/image" Target="../media/image3.jpg"/><Relationship Id="rId12" Type="http://schemas.microsoft.com/office/2007/relationships/diagramDrawing" Target="../diagrams/drawing5.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11" Type="http://schemas.openxmlformats.org/officeDocument/2006/relationships/diagramColors" Target="../diagrams/colors5.xml"/><Relationship Id="rId5" Type="http://schemas.openxmlformats.org/officeDocument/2006/relationships/diagramColors" Target="../diagrams/colors4.xml"/><Relationship Id="rId10" Type="http://schemas.openxmlformats.org/officeDocument/2006/relationships/diagramQuickStyle" Target="../diagrams/quickStyle5.xml"/><Relationship Id="rId4" Type="http://schemas.openxmlformats.org/officeDocument/2006/relationships/diagramQuickStyle" Target="../diagrams/quickStyle4.xml"/><Relationship Id="rId9"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2.wmf"/><Relationship Id="rId3" Type="http://schemas.openxmlformats.org/officeDocument/2006/relationships/notesSlide" Target="../notesSlides/notesSlide20.xml"/><Relationship Id="rId7" Type="http://schemas.openxmlformats.org/officeDocument/2006/relationships/package" Target="../embeddings/Microsoft_Excel_Worksheet10.xlsx"/><Relationship Id="rId12" Type="http://schemas.openxmlformats.org/officeDocument/2006/relationships/package" Target="../embeddings/Microsoft_Excel_Worksheet13.xlsx"/><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jpg"/><Relationship Id="rId11" Type="http://schemas.openxmlformats.org/officeDocument/2006/relationships/package" Target="../embeddings/Microsoft_Excel_Worksheet12.xlsx"/><Relationship Id="rId5" Type="http://schemas.openxmlformats.org/officeDocument/2006/relationships/image" Target="../media/image4.png"/><Relationship Id="rId10" Type="http://schemas.openxmlformats.org/officeDocument/2006/relationships/image" Target="../media/image41.wmf"/><Relationship Id="rId4" Type="http://schemas.openxmlformats.org/officeDocument/2006/relationships/image" Target="../media/image5.png"/><Relationship Id="rId9" Type="http://schemas.openxmlformats.org/officeDocument/2006/relationships/package" Target="../embeddings/Microsoft_Excel_Worksheet11.xlsx"/></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6.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 Id="rId9" Type="http://schemas.openxmlformats.org/officeDocument/2006/relationships/slide" Target="slide39.xml"/></Relationships>
</file>

<file path=ppt/slides/_rels/slide31.xml.rels><?xml version="1.0" encoding="UTF-8" standalone="yes"?>
<Relationships xmlns="http://schemas.openxmlformats.org/package/2006/relationships"><Relationship Id="rId3" Type="http://schemas.openxmlformats.org/officeDocument/2006/relationships/slide" Target="slide41.xml"/><Relationship Id="rId7" Type="http://schemas.openxmlformats.org/officeDocument/2006/relationships/slide" Target="slide45.xml"/><Relationship Id="rId2" Type="http://schemas.openxmlformats.org/officeDocument/2006/relationships/slide" Target="slide40.xml"/><Relationship Id="rId1" Type="http://schemas.openxmlformats.org/officeDocument/2006/relationships/slideLayout" Target="../slideLayouts/slideLayout6.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4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 name="Group 297">
            <a:extLst>
              <a:ext uri="{FF2B5EF4-FFF2-40B4-BE49-F238E27FC236}">
                <a16:creationId xmlns:a16="http://schemas.microsoft.com/office/drawing/2014/main" id="{AC55C6ED-A385-4748-8438-969986782E3F}"/>
              </a:ext>
            </a:extLst>
          </p:cNvPr>
          <p:cNvGrpSpPr>
            <a:grpSpLocks noChangeAspect="1"/>
          </p:cNvGrpSpPr>
          <p:nvPr/>
        </p:nvGrpSpPr>
        <p:grpSpPr bwMode="auto">
          <a:xfrm>
            <a:off x="-1813583" y="-2790333"/>
            <a:ext cx="16297277" cy="10798175"/>
            <a:chOff x="-1081" y="-1385"/>
            <a:chExt cx="10266" cy="6802"/>
          </a:xfrm>
        </p:grpSpPr>
        <p:sp>
          <p:nvSpPr>
            <p:cNvPr id="302" name="AutoShape 296">
              <a:extLst>
                <a:ext uri="{FF2B5EF4-FFF2-40B4-BE49-F238E27FC236}">
                  <a16:creationId xmlns:a16="http://schemas.microsoft.com/office/drawing/2014/main" id="{9C66D17B-595C-48C8-8C5C-9F3DE3D31609}"/>
                </a:ext>
              </a:extLst>
            </p:cNvPr>
            <p:cNvSpPr>
              <a:spLocks noChangeAspect="1" noChangeArrowheads="1" noTextEdit="1"/>
            </p:cNvSpPr>
            <p:nvPr/>
          </p:nvSpPr>
          <p:spPr bwMode="auto">
            <a:xfrm>
              <a:off x="-72" y="0"/>
              <a:ext cx="8269" cy="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3" name="Group 498">
              <a:extLst>
                <a:ext uri="{FF2B5EF4-FFF2-40B4-BE49-F238E27FC236}">
                  <a16:creationId xmlns:a16="http://schemas.microsoft.com/office/drawing/2014/main" id="{FC32E9B4-5269-4F1B-8657-652034A987EB}"/>
                </a:ext>
              </a:extLst>
            </p:cNvPr>
            <p:cNvGrpSpPr>
              <a:grpSpLocks/>
            </p:cNvGrpSpPr>
            <p:nvPr/>
          </p:nvGrpSpPr>
          <p:grpSpPr bwMode="auto">
            <a:xfrm>
              <a:off x="-1081" y="-1385"/>
              <a:ext cx="10266" cy="6802"/>
              <a:chOff x="-1081" y="-1385"/>
              <a:chExt cx="10266" cy="6802"/>
            </a:xfrm>
          </p:grpSpPr>
          <p:sp>
            <p:nvSpPr>
              <p:cNvPr id="360" name="Freeform 298">
                <a:extLst>
                  <a:ext uri="{FF2B5EF4-FFF2-40B4-BE49-F238E27FC236}">
                    <a16:creationId xmlns:a16="http://schemas.microsoft.com/office/drawing/2014/main" id="{AA74B2CD-A833-4E73-AEFC-6A5D9FF2F3E5}"/>
                  </a:ext>
                </a:extLst>
              </p:cNvPr>
              <p:cNvSpPr>
                <a:spLocks/>
              </p:cNvSpPr>
              <p:nvPr/>
            </p:nvSpPr>
            <p:spPr bwMode="auto">
              <a:xfrm>
                <a:off x="1713" y="5142"/>
                <a:ext cx="6598" cy="275"/>
              </a:xfrm>
              <a:custGeom>
                <a:avLst/>
                <a:gdLst>
                  <a:gd name="T0" fmla="*/ 2292 w 6598"/>
                  <a:gd name="T1" fmla="*/ 0 h 275"/>
                  <a:gd name="T2" fmla="*/ 0 w 6598"/>
                  <a:gd name="T3" fmla="*/ 275 h 275"/>
                  <a:gd name="T4" fmla="*/ 6598 w 6598"/>
                  <a:gd name="T5" fmla="*/ 66 h 275"/>
                  <a:gd name="T6" fmla="*/ 2292 w 6598"/>
                  <a:gd name="T7" fmla="*/ 0 h 275"/>
                </a:gdLst>
                <a:ahLst/>
                <a:cxnLst>
                  <a:cxn ang="0">
                    <a:pos x="T0" y="T1"/>
                  </a:cxn>
                  <a:cxn ang="0">
                    <a:pos x="T2" y="T3"/>
                  </a:cxn>
                  <a:cxn ang="0">
                    <a:pos x="T4" y="T5"/>
                  </a:cxn>
                  <a:cxn ang="0">
                    <a:pos x="T6" y="T7"/>
                  </a:cxn>
                </a:cxnLst>
                <a:rect l="0" t="0" r="r" b="b"/>
                <a:pathLst>
                  <a:path w="6598" h="275">
                    <a:moveTo>
                      <a:pt x="2292" y="0"/>
                    </a:moveTo>
                    <a:lnTo>
                      <a:pt x="0" y="275"/>
                    </a:lnTo>
                    <a:lnTo>
                      <a:pt x="6598" y="66"/>
                    </a:lnTo>
                    <a:lnTo>
                      <a:pt x="2292" y="0"/>
                    </a:lnTo>
                    <a:close/>
                  </a:path>
                </a:pathLst>
              </a:custGeom>
              <a:solidFill>
                <a:srgbClr val="458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299">
                <a:extLst>
                  <a:ext uri="{FF2B5EF4-FFF2-40B4-BE49-F238E27FC236}">
                    <a16:creationId xmlns:a16="http://schemas.microsoft.com/office/drawing/2014/main" id="{0FCBB6B8-2F2E-4273-AAFE-9615E6DC32D1}"/>
                  </a:ext>
                </a:extLst>
              </p:cNvPr>
              <p:cNvSpPr>
                <a:spLocks/>
              </p:cNvSpPr>
              <p:nvPr/>
            </p:nvSpPr>
            <p:spPr bwMode="auto">
              <a:xfrm>
                <a:off x="4194" y="4532"/>
                <a:ext cx="4117" cy="676"/>
              </a:xfrm>
              <a:custGeom>
                <a:avLst/>
                <a:gdLst>
                  <a:gd name="T0" fmla="*/ 1619 w 4117"/>
                  <a:gd name="T1" fmla="*/ 0 h 676"/>
                  <a:gd name="T2" fmla="*/ 0 w 4117"/>
                  <a:gd name="T3" fmla="*/ 517 h 676"/>
                  <a:gd name="T4" fmla="*/ 4117 w 4117"/>
                  <a:gd name="T5" fmla="*/ 676 h 676"/>
                  <a:gd name="T6" fmla="*/ 1619 w 4117"/>
                  <a:gd name="T7" fmla="*/ 0 h 676"/>
                </a:gdLst>
                <a:ahLst/>
                <a:cxnLst>
                  <a:cxn ang="0">
                    <a:pos x="T0" y="T1"/>
                  </a:cxn>
                  <a:cxn ang="0">
                    <a:pos x="T2" y="T3"/>
                  </a:cxn>
                  <a:cxn ang="0">
                    <a:pos x="T4" y="T5"/>
                  </a:cxn>
                  <a:cxn ang="0">
                    <a:pos x="T6" y="T7"/>
                  </a:cxn>
                </a:cxnLst>
                <a:rect l="0" t="0" r="r" b="b"/>
                <a:pathLst>
                  <a:path w="4117" h="676">
                    <a:moveTo>
                      <a:pt x="1619" y="0"/>
                    </a:moveTo>
                    <a:lnTo>
                      <a:pt x="0" y="517"/>
                    </a:lnTo>
                    <a:lnTo>
                      <a:pt x="4117" y="676"/>
                    </a:lnTo>
                    <a:lnTo>
                      <a:pt x="1619" y="0"/>
                    </a:lnTo>
                    <a:close/>
                  </a:path>
                </a:pathLst>
              </a:custGeom>
              <a:solidFill>
                <a:srgbClr val="2B7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300">
                <a:extLst>
                  <a:ext uri="{FF2B5EF4-FFF2-40B4-BE49-F238E27FC236}">
                    <a16:creationId xmlns:a16="http://schemas.microsoft.com/office/drawing/2014/main" id="{92A80112-937D-4CE6-B348-043C714EEE6D}"/>
                  </a:ext>
                </a:extLst>
              </p:cNvPr>
              <p:cNvSpPr>
                <a:spLocks/>
              </p:cNvSpPr>
              <p:nvPr/>
            </p:nvSpPr>
            <p:spPr bwMode="auto">
              <a:xfrm>
                <a:off x="4005" y="5049"/>
                <a:ext cx="4306" cy="159"/>
              </a:xfrm>
              <a:custGeom>
                <a:avLst/>
                <a:gdLst>
                  <a:gd name="T0" fmla="*/ 189 w 4306"/>
                  <a:gd name="T1" fmla="*/ 0 h 159"/>
                  <a:gd name="T2" fmla="*/ 0 w 4306"/>
                  <a:gd name="T3" fmla="*/ 93 h 159"/>
                  <a:gd name="T4" fmla="*/ 4306 w 4306"/>
                  <a:gd name="T5" fmla="*/ 159 h 159"/>
                  <a:gd name="T6" fmla="*/ 189 w 4306"/>
                  <a:gd name="T7" fmla="*/ 0 h 159"/>
                </a:gdLst>
                <a:ahLst/>
                <a:cxnLst>
                  <a:cxn ang="0">
                    <a:pos x="T0" y="T1"/>
                  </a:cxn>
                  <a:cxn ang="0">
                    <a:pos x="T2" y="T3"/>
                  </a:cxn>
                  <a:cxn ang="0">
                    <a:pos x="T4" y="T5"/>
                  </a:cxn>
                  <a:cxn ang="0">
                    <a:pos x="T6" y="T7"/>
                  </a:cxn>
                </a:cxnLst>
                <a:rect l="0" t="0" r="r" b="b"/>
                <a:pathLst>
                  <a:path w="4306" h="159">
                    <a:moveTo>
                      <a:pt x="189" y="0"/>
                    </a:moveTo>
                    <a:lnTo>
                      <a:pt x="0" y="93"/>
                    </a:lnTo>
                    <a:lnTo>
                      <a:pt x="4306" y="159"/>
                    </a:lnTo>
                    <a:lnTo>
                      <a:pt x="189" y="0"/>
                    </a:lnTo>
                    <a:close/>
                  </a:path>
                </a:pathLst>
              </a:custGeom>
              <a:solidFill>
                <a:srgbClr val="338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01">
                <a:extLst>
                  <a:ext uri="{FF2B5EF4-FFF2-40B4-BE49-F238E27FC236}">
                    <a16:creationId xmlns:a16="http://schemas.microsoft.com/office/drawing/2014/main" id="{68D04A31-7F82-4AD9-A10B-582F227570AE}"/>
                  </a:ext>
                </a:extLst>
              </p:cNvPr>
              <p:cNvSpPr>
                <a:spLocks/>
              </p:cNvSpPr>
              <p:nvPr/>
            </p:nvSpPr>
            <p:spPr bwMode="auto">
              <a:xfrm>
                <a:off x="7614" y="28"/>
                <a:ext cx="957" cy="1243"/>
              </a:xfrm>
              <a:custGeom>
                <a:avLst/>
                <a:gdLst>
                  <a:gd name="T0" fmla="*/ 0 w 957"/>
                  <a:gd name="T1" fmla="*/ 0 h 1243"/>
                  <a:gd name="T2" fmla="*/ 508 w 957"/>
                  <a:gd name="T3" fmla="*/ 1243 h 1243"/>
                  <a:gd name="T4" fmla="*/ 957 w 957"/>
                  <a:gd name="T5" fmla="*/ 1243 h 1243"/>
                  <a:gd name="T6" fmla="*/ 0 w 957"/>
                  <a:gd name="T7" fmla="*/ 0 h 1243"/>
                </a:gdLst>
                <a:ahLst/>
                <a:cxnLst>
                  <a:cxn ang="0">
                    <a:pos x="T0" y="T1"/>
                  </a:cxn>
                  <a:cxn ang="0">
                    <a:pos x="T2" y="T3"/>
                  </a:cxn>
                  <a:cxn ang="0">
                    <a:pos x="T4" y="T5"/>
                  </a:cxn>
                  <a:cxn ang="0">
                    <a:pos x="T6" y="T7"/>
                  </a:cxn>
                </a:cxnLst>
                <a:rect l="0" t="0" r="r" b="b"/>
                <a:pathLst>
                  <a:path w="957" h="1243">
                    <a:moveTo>
                      <a:pt x="0" y="0"/>
                    </a:moveTo>
                    <a:lnTo>
                      <a:pt x="508" y="1243"/>
                    </a:lnTo>
                    <a:lnTo>
                      <a:pt x="957" y="1243"/>
                    </a:lnTo>
                    <a:lnTo>
                      <a:pt x="0" y="0"/>
                    </a:lnTo>
                    <a:close/>
                  </a:path>
                </a:pathLst>
              </a:custGeom>
              <a:solidFill>
                <a:srgbClr val="76A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02">
                <a:extLst>
                  <a:ext uri="{FF2B5EF4-FFF2-40B4-BE49-F238E27FC236}">
                    <a16:creationId xmlns:a16="http://schemas.microsoft.com/office/drawing/2014/main" id="{4A62B99F-2850-40CA-97A6-8784A5B5045F}"/>
                  </a:ext>
                </a:extLst>
              </p:cNvPr>
              <p:cNvSpPr>
                <a:spLocks/>
              </p:cNvSpPr>
              <p:nvPr/>
            </p:nvSpPr>
            <p:spPr bwMode="auto">
              <a:xfrm>
                <a:off x="7614" y="28"/>
                <a:ext cx="957" cy="1243"/>
              </a:xfrm>
              <a:custGeom>
                <a:avLst/>
                <a:gdLst>
                  <a:gd name="T0" fmla="*/ 0 w 957"/>
                  <a:gd name="T1" fmla="*/ 0 h 1243"/>
                  <a:gd name="T2" fmla="*/ 508 w 957"/>
                  <a:gd name="T3" fmla="*/ 1243 h 1243"/>
                  <a:gd name="T4" fmla="*/ 957 w 957"/>
                  <a:gd name="T5" fmla="*/ 1243 h 1243"/>
                  <a:gd name="T6" fmla="*/ 0 w 957"/>
                  <a:gd name="T7" fmla="*/ 0 h 1243"/>
                </a:gdLst>
                <a:ahLst/>
                <a:cxnLst>
                  <a:cxn ang="0">
                    <a:pos x="T0" y="T1"/>
                  </a:cxn>
                  <a:cxn ang="0">
                    <a:pos x="T2" y="T3"/>
                  </a:cxn>
                  <a:cxn ang="0">
                    <a:pos x="T4" y="T5"/>
                  </a:cxn>
                  <a:cxn ang="0">
                    <a:pos x="T6" y="T7"/>
                  </a:cxn>
                </a:cxnLst>
                <a:rect l="0" t="0" r="r" b="b"/>
                <a:pathLst>
                  <a:path w="957" h="1243">
                    <a:moveTo>
                      <a:pt x="0" y="0"/>
                    </a:moveTo>
                    <a:lnTo>
                      <a:pt x="508" y="1243"/>
                    </a:lnTo>
                    <a:lnTo>
                      <a:pt x="957" y="124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03">
                <a:extLst>
                  <a:ext uri="{FF2B5EF4-FFF2-40B4-BE49-F238E27FC236}">
                    <a16:creationId xmlns:a16="http://schemas.microsoft.com/office/drawing/2014/main" id="{8C185857-6871-4BF5-A917-5CE41F418398}"/>
                  </a:ext>
                </a:extLst>
              </p:cNvPr>
              <p:cNvSpPr>
                <a:spLocks/>
              </p:cNvSpPr>
              <p:nvPr/>
            </p:nvSpPr>
            <p:spPr bwMode="auto">
              <a:xfrm>
                <a:off x="7614" y="-285"/>
                <a:ext cx="1270" cy="1556"/>
              </a:xfrm>
              <a:custGeom>
                <a:avLst/>
                <a:gdLst>
                  <a:gd name="T0" fmla="*/ 0 w 1270"/>
                  <a:gd name="T1" fmla="*/ 313 h 1556"/>
                  <a:gd name="T2" fmla="*/ 957 w 1270"/>
                  <a:gd name="T3" fmla="*/ 1556 h 1556"/>
                  <a:gd name="T4" fmla="*/ 1270 w 1270"/>
                  <a:gd name="T5" fmla="*/ 0 h 1556"/>
                  <a:gd name="T6" fmla="*/ 0 w 1270"/>
                  <a:gd name="T7" fmla="*/ 313 h 1556"/>
                </a:gdLst>
                <a:ahLst/>
                <a:cxnLst>
                  <a:cxn ang="0">
                    <a:pos x="T0" y="T1"/>
                  </a:cxn>
                  <a:cxn ang="0">
                    <a:pos x="T2" y="T3"/>
                  </a:cxn>
                  <a:cxn ang="0">
                    <a:pos x="T4" y="T5"/>
                  </a:cxn>
                  <a:cxn ang="0">
                    <a:pos x="T6" y="T7"/>
                  </a:cxn>
                </a:cxnLst>
                <a:rect l="0" t="0" r="r" b="b"/>
                <a:pathLst>
                  <a:path w="1270" h="1556">
                    <a:moveTo>
                      <a:pt x="0" y="313"/>
                    </a:moveTo>
                    <a:lnTo>
                      <a:pt x="957" y="1556"/>
                    </a:lnTo>
                    <a:lnTo>
                      <a:pt x="1270" y="0"/>
                    </a:lnTo>
                    <a:lnTo>
                      <a:pt x="0" y="313"/>
                    </a:lnTo>
                    <a:close/>
                  </a:path>
                </a:pathLst>
              </a:custGeom>
              <a:solidFill>
                <a:srgbClr val="7FA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04">
                <a:extLst>
                  <a:ext uri="{FF2B5EF4-FFF2-40B4-BE49-F238E27FC236}">
                    <a16:creationId xmlns:a16="http://schemas.microsoft.com/office/drawing/2014/main" id="{4EC15DF5-A758-4C16-A580-9C2B05CECD2B}"/>
                  </a:ext>
                </a:extLst>
              </p:cNvPr>
              <p:cNvSpPr>
                <a:spLocks/>
              </p:cNvSpPr>
              <p:nvPr/>
            </p:nvSpPr>
            <p:spPr bwMode="auto">
              <a:xfrm>
                <a:off x="8754" y="3306"/>
                <a:ext cx="225" cy="1737"/>
              </a:xfrm>
              <a:custGeom>
                <a:avLst/>
                <a:gdLst>
                  <a:gd name="T0" fmla="*/ 95 w 225"/>
                  <a:gd name="T1" fmla="*/ 659 h 1737"/>
                  <a:gd name="T2" fmla="*/ 0 w 225"/>
                  <a:gd name="T3" fmla="*/ 1737 h 1737"/>
                  <a:gd name="T4" fmla="*/ 225 w 225"/>
                  <a:gd name="T5" fmla="*/ 0 h 1737"/>
                  <a:gd name="T6" fmla="*/ 95 w 225"/>
                  <a:gd name="T7" fmla="*/ 659 h 1737"/>
                </a:gdLst>
                <a:ahLst/>
                <a:cxnLst>
                  <a:cxn ang="0">
                    <a:pos x="T0" y="T1"/>
                  </a:cxn>
                  <a:cxn ang="0">
                    <a:pos x="T2" y="T3"/>
                  </a:cxn>
                  <a:cxn ang="0">
                    <a:pos x="T4" y="T5"/>
                  </a:cxn>
                  <a:cxn ang="0">
                    <a:pos x="T6" y="T7"/>
                  </a:cxn>
                </a:cxnLst>
                <a:rect l="0" t="0" r="r" b="b"/>
                <a:pathLst>
                  <a:path w="225" h="1737">
                    <a:moveTo>
                      <a:pt x="95" y="659"/>
                    </a:moveTo>
                    <a:lnTo>
                      <a:pt x="0" y="1737"/>
                    </a:lnTo>
                    <a:lnTo>
                      <a:pt x="225" y="0"/>
                    </a:lnTo>
                    <a:lnTo>
                      <a:pt x="95" y="659"/>
                    </a:lnTo>
                    <a:close/>
                  </a:path>
                </a:pathLst>
              </a:custGeom>
              <a:solidFill>
                <a:srgbClr val="1869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05">
                <a:extLst>
                  <a:ext uri="{FF2B5EF4-FFF2-40B4-BE49-F238E27FC236}">
                    <a16:creationId xmlns:a16="http://schemas.microsoft.com/office/drawing/2014/main" id="{ACADFFB9-7477-4933-B6E7-06BDC780DD00}"/>
                  </a:ext>
                </a:extLst>
              </p:cNvPr>
              <p:cNvSpPr>
                <a:spLocks/>
              </p:cNvSpPr>
              <p:nvPr/>
            </p:nvSpPr>
            <p:spPr bwMode="auto">
              <a:xfrm>
                <a:off x="7844" y="2140"/>
                <a:ext cx="1341" cy="1166"/>
              </a:xfrm>
              <a:custGeom>
                <a:avLst/>
                <a:gdLst>
                  <a:gd name="T0" fmla="*/ 0 w 1341"/>
                  <a:gd name="T1" fmla="*/ 412 h 1166"/>
                  <a:gd name="T2" fmla="*/ 1135 w 1341"/>
                  <a:gd name="T3" fmla="*/ 1166 h 1166"/>
                  <a:gd name="T4" fmla="*/ 1341 w 1341"/>
                  <a:gd name="T5" fmla="*/ 0 h 1166"/>
                  <a:gd name="T6" fmla="*/ 0 w 1341"/>
                  <a:gd name="T7" fmla="*/ 412 h 1166"/>
                </a:gdLst>
                <a:ahLst/>
                <a:cxnLst>
                  <a:cxn ang="0">
                    <a:pos x="T0" y="T1"/>
                  </a:cxn>
                  <a:cxn ang="0">
                    <a:pos x="T2" y="T3"/>
                  </a:cxn>
                  <a:cxn ang="0">
                    <a:pos x="T4" y="T5"/>
                  </a:cxn>
                  <a:cxn ang="0">
                    <a:pos x="T6" y="T7"/>
                  </a:cxn>
                </a:cxnLst>
                <a:rect l="0" t="0" r="r" b="b"/>
                <a:pathLst>
                  <a:path w="1341" h="1166">
                    <a:moveTo>
                      <a:pt x="0" y="412"/>
                    </a:moveTo>
                    <a:lnTo>
                      <a:pt x="1135" y="1166"/>
                    </a:lnTo>
                    <a:lnTo>
                      <a:pt x="1341" y="0"/>
                    </a:lnTo>
                    <a:lnTo>
                      <a:pt x="0" y="412"/>
                    </a:lnTo>
                    <a:close/>
                  </a:path>
                </a:pathLst>
              </a:custGeom>
              <a:solidFill>
                <a:srgbClr val="3D8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06">
                <a:extLst>
                  <a:ext uri="{FF2B5EF4-FFF2-40B4-BE49-F238E27FC236}">
                    <a16:creationId xmlns:a16="http://schemas.microsoft.com/office/drawing/2014/main" id="{6CB6A9B3-D39E-418C-9A81-851888333A8D}"/>
                  </a:ext>
                </a:extLst>
              </p:cNvPr>
              <p:cNvSpPr>
                <a:spLocks/>
              </p:cNvSpPr>
              <p:nvPr/>
            </p:nvSpPr>
            <p:spPr bwMode="auto">
              <a:xfrm>
                <a:off x="7844" y="1271"/>
                <a:ext cx="1341" cy="1281"/>
              </a:xfrm>
              <a:custGeom>
                <a:avLst/>
                <a:gdLst>
                  <a:gd name="T0" fmla="*/ 727 w 1341"/>
                  <a:gd name="T1" fmla="*/ 0 h 1281"/>
                  <a:gd name="T2" fmla="*/ 0 w 1341"/>
                  <a:gd name="T3" fmla="*/ 1281 h 1281"/>
                  <a:gd name="T4" fmla="*/ 1341 w 1341"/>
                  <a:gd name="T5" fmla="*/ 869 h 1281"/>
                  <a:gd name="T6" fmla="*/ 727 w 1341"/>
                  <a:gd name="T7" fmla="*/ 0 h 1281"/>
                </a:gdLst>
                <a:ahLst/>
                <a:cxnLst>
                  <a:cxn ang="0">
                    <a:pos x="T0" y="T1"/>
                  </a:cxn>
                  <a:cxn ang="0">
                    <a:pos x="T2" y="T3"/>
                  </a:cxn>
                  <a:cxn ang="0">
                    <a:pos x="T4" y="T5"/>
                  </a:cxn>
                  <a:cxn ang="0">
                    <a:pos x="T6" y="T7"/>
                  </a:cxn>
                </a:cxnLst>
                <a:rect l="0" t="0" r="r" b="b"/>
                <a:pathLst>
                  <a:path w="1341" h="1281">
                    <a:moveTo>
                      <a:pt x="727" y="0"/>
                    </a:moveTo>
                    <a:lnTo>
                      <a:pt x="0" y="1281"/>
                    </a:lnTo>
                    <a:lnTo>
                      <a:pt x="1341" y="869"/>
                    </a:lnTo>
                    <a:lnTo>
                      <a:pt x="727" y="0"/>
                    </a:lnTo>
                    <a:close/>
                  </a:path>
                </a:pathLst>
              </a:custGeom>
              <a:solidFill>
                <a:srgbClr val="539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07">
                <a:extLst>
                  <a:ext uri="{FF2B5EF4-FFF2-40B4-BE49-F238E27FC236}">
                    <a16:creationId xmlns:a16="http://schemas.microsoft.com/office/drawing/2014/main" id="{EDC5B2DA-45B8-4125-86E3-CD782A889C4F}"/>
                  </a:ext>
                </a:extLst>
              </p:cNvPr>
              <p:cNvSpPr>
                <a:spLocks/>
              </p:cNvSpPr>
              <p:nvPr/>
            </p:nvSpPr>
            <p:spPr bwMode="auto">
              <a:xfrm>
                <a:off x="7844" y="1271"/>
                <a:ext cx="1341" cy="1281"/>
              </a:xfrm>
              <a:custGeom>
                <a:avLst/>
                <a:gdLst>
                  <a:gd name="T0" fmla="*/ 727 w 1341"/>
                  <a:gd name="T1" fmla="*/ 0 h 1281"/>
                  <a:gd name="T2" fmla="*/ 0 w 1341"/>
                  <a:gd name="T3" fmla="*/ 1281 h 1281"/>
                  <a:gd name="T4" fmla="*/ 1341 w 1341"/>
                  <a:gd name="T5" fmla="*/ 869 h 1281"/>
                  <a:gd name="T6" fmla="*/ 727 w 1341"/>
                  <a:gd name="T7" fmla="*/ 0 h 1281"/>
                </a:gdLst>
                <a:ahLst/>
                <a:cxnLst>
                  <a:cxn ang="0">
                    <a:pos x="T0" y="T1"/>
                  </a:cxn>
                  <a:cxn ang="0">
                    <a:pos x="T2" y="T3"/>
                  </a:cxn>
                  <a:cxn ang="0">
                    <a:pos x="T4" y="T5"/>
                  </a:cxn>
                  <a:cxn ang="0">
                    <a:pos x="T6" y="T7"/>
                  </a:cxn>
                </a:cxnLst>
                <a:rect l="0" t="0" r="r" b="b"/>
                <a:pathLst>
                  <a:path w="1341" h="1281">
                    <a:moveTo>
                      <a:pt x="727" y="0"/>
                    </a:moveTo>
                    <a:lnTo>
                      <a:pt x="0" y="1281"/>
                    </a:lnTo>
                    <a:lnTo>
                      <a:pt x="1341" y="869"/>
                    </a:lnTo>
                    <a:lnTo>
                      <a:pt x="7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08">
                <a:extLst>
                  <a:ext uri="{FF2B5EF4-FFF2-40B4-BE49-F238E27FC236}">
                    <a16:creationId xmlns:a16="http://schemas.microsoft.com/office/drawing/2014/main" id="{3172401B-9485-4FB5-B642-170D25797033}"/>
                  </a:ext>
                </a:extLst>
              </p:cNvPr>
              <p:cNvSpPr>
                <a:spLocks/>
              </p:cNvSpPr>
              <p:nvPr/>
            </p:nvSpPr>
            <p:spPr bwMode="auto">
              <a:xfrm>
                <a:off x="8754" y="2140"/>
                <a:ext cx="431" cy="2903"/>
              </a:xfrm>
              <a:custGeom>
                <a:avLst/>
                <a:gdLst>
                  <a:gd name="T0" fmla="*/ 225 w 431"/>
                  <a:gd name="T1" fmla="*/ 1166 h 2903"/>
                  <a:gd name="T2" fmla="*/ 0 w 431"/>
                  <a:gd name="T3" fmla="*/ 2903 h 2903"/>
                  <a:gd name="T4" fmla="*/ 431 w 431"/>
                  <a:gd name="T5" fmla="*/ 0 h 2903"/>
                  <a:gd name="T6" fmla="*/ 225 w 431"/>
                  <a:gd name="T7" fmla="*/ 1166 h 2903"/>
                </a:gdLst>
                <a:ahLst/>
                <a:cxnLst>
                  <a:cxn ang="0">
                    <a:pos x="T0" y="T1"/>
                  </a:cxn>
                  <a:cxn ang="0">
                    <a:pos x="T2" y="T3"/>
                  </a:cxn>
                  <a:cxn ang="0">
                    <a:pos x="T4" y="T5"/>
                  </a:cxn>
                  <a:cxn ang="0">
                    <a:pos x="T6" y="T7"/>
                  </a:cxn>
                </a:cxnLst>
                <a:rect l="0" t="0" r="r" b="b"/>
                <a:pathLst>
                  <a:path w="431" h="2903">
                    <a:moveTo>
                      <a:pt x="225" y="1166"/>
                    </a:moveTo>
                    <a:lnTo>
                      <a:pt x="0" y="2903"/>
                    </a:lnTo>
                    <a:lnTo>
                      <a:pt x="431" y="0"/>
                    </a:lnTo>
                    <a:lnTo>
                      <a:pt x="225" y="1166"/>
                    </a:lnTo>
                    <a:close/>
                  </a:path>
                </a:pathLst>
              </a:custGeom>
              <a:solidFill>
                <a:srgbClr val="267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09">
                <a:extLst>
                  <a:ext uri="{FF2B5EF4-FFF2-40B4-BE49-F238E27FC236}">
                    <a16:creationId xmlns:a16="http://schemas.microsoft.com/office/drawing/2014/main" id="{876109A0-A1C8-4708-AC82-79264D8B9818}"/>
                  </a:ext>
                </a:extLst>
              </p:cNvPr>
              <p:cNvSpPr>
                <a:spLocks/>
              </p:cNvSpPr>
              <p:nvPr/>
            </p:nvSpPr>
            <p:spPr bwMode="auto">
              <a:xfrm>
                <a:off x="8571" y="-285"/>
                <a:ext cx="614" cy="2425"/>
              </a:xfrm>
              <a:custGeom>
                <a:avLst/>
                <a:gdLst>
                  <a:gd name="T0" fmla="*/ 313 w 614"/>
                  <a:gd name="T1" fmla="*/ 0 h 2425"/>
                  <a:gd name="T2" fmla="*/ 0 w 614"/>
                  <a:gd name="T3" fmla="*/ 1556 h 2425"/>
                  <a:gd name="T4" fmla="*/ 614 w 614"/>
                  <a:gd name="T5" fmla="*/ 2425 h 2425"/>
                  <a:gd name="T6" fmla="*/ 313 w 614"/>
                  <a:gd name="T7" fmla="*/ 0 h 2425"/>
                </a:gdLst>
                <a:ahLst/>
                <a:cxnLst>
                  <a:cxn ang="0">
                    <a:pos x="T0" y="T1"/>
                  </a:cxn>
                  <a:cxn ang="0">
                    <a:pos x="T2" y="T3"/>
                  </a:cxn>
                  <a:cxn ang="0">
                    <a:pos x="T4" y="T5"/>
                  </a:cxn>
                  <a:cxn ang="0">
                    <a:pos x="T6" y="T7"/>
                  </a:cxn>
                </a:cxnLst>
                <a:rect l="0" t="0" r="r" b="b"/>
                <a:pathLst>
                  <a:path w="614" h="2425">
                    <a:moveTo>
                      <a:pt x="313" y="0"/>
                    </a:moveTo>
                    <a:lnTo>
                      <a:pt x="0" y="1556"/>
                    </a:lnTo>
                    <a:lnTo>
                      <a:pt x="614" y="2425"/>
                    </a:lnTo>
                    <a:lnTo>
                      <a:pt x="313" y="0"/>
                    </a:lnTo>
                    <a:close/>
                  </a:path>
                </a:pathLst>
              </a:custGeom>
              <a:solidFill>
                <a:srgbClr val="6D9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10">
                <a:extLst>
                  <a:ext uri="{FF2B5EF4-FFF2-40B4-BE49-F238E27FC236}">
                    <a16:creationId xmlns:a16="http://schemas.microsoft.com/office/drawing/2014/main" id="{ED0FA0E6-6FC2-4DB9-9F68-AFC9482A5947}"/>
                  </a:ext>
                </a:extLst>
              </p:cNvPr>
              <p:cNvSpPr>
                <a:spLocks/>
              </p:cNvSpPr>
              <p:nvPr/>
            </p:nvSpPr>
            <p:spPr bwMode="auto">
              <a:xfrm>
                <a:off x="8884" y="-1385"/>
                <a:ext cx="301" cy="3525"/>
              </a:xfrm>
              <a:custGeom>
                <a:avLst/>
                <a:gdLst>
                  <a:gd name="T0" fmla="*/ 18 w 301"/>
                  <a:gd name="T1" fmla="*/ 0 h 3525"/>
                  <a:gd name="T2" fmla="*/ 0 w 301"/>
                  <a:gd name="T3" fmla="*/ 1100 h 3525"/>
                  <a:gd name="T4" fmla="*/ 301 w 301"/>
                  <a:gd name="T5" fmla="*/ 3525 h 3525"/>
                  <a:gd name="T6" fmla="*/ 18 w 301"/>
                  <a:gd name="T7" fmla="*/ 0 h 3525"/>
                </a:gdLst>
                <a:ahLst/>
                <a:cxnLst>
                  <a:cxn ang="0">
                    <a:pos x="T0" y="T1"/>
                  </a:cxn>
                  <a:cxn ang="0">
                    <a:pos x="T2" y="T3"/>
                  </a:cxn>
                  <a:cxn ang="0">
                    <a:pos x="T4" y="T5"/>
                  </a:cxn>
                  <a:cxn ang="0">
                    <a:pos x="T6" y="T7"/>
                  </a:cxn>
                </a:cxnLst>
                <a:rect l="0" t="0" r="r" b="b"/>
                <a:pathLst>
                  <a:path w="301" h="3525">
                    <a:moveTo>
                      <a:pt x="18" y="0"/>
                    </a:moveTo>
                    <a:lnTo>
                      <a:pt x="0" y="1100"/>
                    </a:lnTo>
                    <a:lnTo>
                      <a:pt x="301" y="3525"/>
                    </a:lnTo>
                    <a:lnTo>
                      <a:pt x="18" y="0"/>
                    </a:lnTo>
                    <a:close/>
                  </a:path>
                </a:pathLst>
              </a:custGeom>
              <a:solidFill>
                <a:srgbClr val="7E9A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11">
                <a:extLst>
                  <a:ext uri="{FF2B5EF4-FFF2-40B4-BE49-F238E27FC236}">
                    <a16:creationId xmlns:a16="http://schemas.microsoft.com/office/drawing/2014/main" id="{3AB779FE-7ED3-4FF9-9750-8C6F171F72C8}"/>
                  </a:ext>
                </a:extLst>
              </p:cNvPr>
              <p:cNvSpPr>
                <a:spLocks/>
              </p:cNvSpPr>
              <p:nvPr/>
            </p:nvSpPr>
            <p:spPr bwMode="auto">
              <a:xfrm>
                <a:off x="7844" y="1271"/>
                <a:ext cx="727" cy="1281"/>
              </a:xfrm>
              <a:custGeom>
                <a:avLst/>
                <a:gdLst>
                  <a:gd name="T0" fmla="*/ 278 w 727"/>
                  <a:gd name="T1" fmla="*/ 0 h 1281"/>
                  <a:gd name="T2" fmla="*/ 0 w 727"/>
                  <a:gd name="T3" fmla="*/ 1281 h 1281"/>
                  <a:gd name="T4" fmla="*/ 727 w 727"/>
                  <a:gd name="T5" fmla="*/ 0 h 1281"/>
                  <a:gd name="T6" fmla="*/ 278 w 727"/>
                  <a:gd name="T7" fmla="*/ 0 h 1281"/>
                </a:gdLst>
                <a:ahLst/>
                <a:cxnLst>
                  <a:cxn ang="0">
                    <a:pos x="T0" y="T1"/>
                  </a:cxn>
                  <a:cxn ang="0">
                    <a:pos x="T2" y="T3"/>
                  </a:cxn>
                  <a:cxn ang="0">
                    <a:pos x="T4" y="T5"/>
                  </a:cxn>
                  <a:cxn ang="0">
                    <a:pos x="T6" y="T7"/>
                  </a:cxn>
                </a:cxnLst>
                <a:rect l="0" t="0" r="r" b="b"/>
                <a:pathLst>
                  <a:path w="727" h="1281">
                    <a:moveTo>
                      <a:pt x="278" y="0"/>
                    </a:moveTo>
                    <a:lnTo>
                      <a:pt x="0" y="1281"/>
                    </a:lnTo>
                    <a:lnTo>
                      <a:pt x="727" y="0"/>
                    </a:lnTo>
                    <a:lnTo>
                      <a:pt x="278" y="0"/>
                    </a:lnTo>
                    <a:close/>
                  </a:path>
                </a:pathLst>
              </a:custGeom>
              <a:solidFill>
                <a:srgbClr val="5E9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12">
                <a:extLst>
                  <a:ext uri="{FF2B5EF4-FFF2-40B4-BE49-F238E27FC236}">
                    <a16:creationId xmlns:a16="http://schemas.microsoft.com/office/drawing/2014/main" id="{53DDD311-D86D-4CE1-8904-AB4703F4B509}"/>
                  </a:ext>
                </a:extLst>
              </p:cNvPr>
              <p:cNvSpPr>
                <a:spLocks/>
              </p:cNvSpPr>
              <p:nvPr/>
            </p:nvSpPr>
            <p:spPr bwMode="auto">
              <a:xfrm>
                <a:off x="7844" y="1271"/>
                <a:ext cx="727" cy="1281"/>
              </a:xfrm>
              <a:custGeom>
                <a:avLst/>
                <a:gdLst>
                  <a:gd name="T0" fmla="*/ 278 w 727"/>
                  <a:gd name="T1" fmla="*/ 0 h 1281"/>
                  <a:gd name="T2" fmla="*/ 0 w 727"/>
                  <a:gd name="T3" fmla="*/ 1281 h 1281"/>
                  <a:gd name="T4" fmla="*/ 727 w 727"/>
                  <a:gd name="T5" fmla="*/ 0 h 1281"/>
                  <a:gd name="T6" fmla="*/ 278 w 727"/>
                  <a:gd name="T7" fmla="*/ 0 h 1281"/>
                </a:gdLst>
                <a:ahLst/>
                <a:cxnLst>
                  <a:cxn ang="0">
                    <a:pos x="T0" y="T1"/>
                  </a:cxn>
                  <a:cxn ang="0">
                    <a:pos x="T2" y="T3"/>
                  </a:cxn>
                  <a:cxn ang="0">
                    <a:pos x="T4" y="T5"/>
                  </a:cxn>
                  <a:cxn ang="0">
                    <a:pos x="T6" y="T7"/>
                  </a:cxn>
                </a:cxnLst>
                <a:rect l="0" t="0" r="r" b="b"/>
                <a:pathLst>
                  <a:path w="727" h="1281">
                    <a:moveTo>
                      <a:pt x="278" y="0"/>
                    </a:moveTo>
                    <a:lnTo>
                      <a:pt x="0" y="1281"/>
                    </a:lnTo>
                    <a:lnTo>
                      <a:pt x="727" y="0"/>
                    </a:lnTo>
                    <a:lnTo>
                      <a:pt x="2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13">
                <a:extLst>
                  <a:ext uri="{FF2B5EF4-FFF2-40B4-BE49-F238E27FC236}">
                    <a16:creationId xmlns:a16="http://schemas.microsoft.com/office/drawing/2014/main" id="{619281EF-4A50-4F70-9F36-472E967ECAA5}"/>
                  </a:ext>
                </a:extLst>
              </p:cNvPr>
              <p:cNvSpPr>
                <a:spLocks/>
              </p:cNvSpPr>
              <p:nvPr/>
            </p:nvSpPr>
            <p:spPr bwMode="auto">
              <a:xfrm>
                <a:off x="7685" y="3965"/>
                <a:ext cx="1164" cy="1078"/>
              </a:xfrm>
              <a:custGeom>
                <a:avLst/>
                <a:gdLst>
                  <a:gd name="T0" fmla="*/ 0 w 1164"/>
                  <a:gd name="T1" fmla="*/ 550 h 1078"/>
                  <a:gd name="T2" fmla="*/ 1069 w 1164"/>
                  <a:gd name="T3" fmla="*/ 1078 h 1078"/>
                  <a:gd name="T4" fmla="*/ 1164 w 1164"/>
                  <a:gd name="T5" fmla="*/ 0 h 1078"/>
                  <a:gd name="T6" fmla="*/ 0 w 1164"/>
                  <a:gd name="T7" fmla="*/ 550 h 1078"/>
                </a:gdLst>
                <a:ahLst/>
                <a:cxnLst>
                  <a:cxn ang="0">
                    <a:pos x="T0" y="T1"/>
                  </a:cxn>
                  <a:cxn ang="0">
                    <a:pos x="T2" y="T3"/>
                  </a:cxn>
                  <a:cxn ang="0">
                    <a:pos x="T4" y="T5"/>
                  </a:cxn>
                  <a:cxn ang="0">
                    <a:pos x="T6" y="T7"/>
                  </a:cxn>
                </a:cxnLst>
                <a:rect l="0" t="0" r="r" b="b"/>
                <a:pathLst>
                  <a:path w="1164" h="1078">
                    <a:moveTo>
                      <a:pt x="0" y="550"/>
                    </a:moveTo>
                    <a:lnTo>
                      <a:pt x="1069" y="1078"/>
                    </a:lnTo>
                    <a:lnTo>
                      <a:pt x="1164" y="0"/>
                    </a:lnTo>
                    <a:lnTo>
                      <a:pt x="0" y="550"/>
                    </a:lnTo>
                    <a:close/>
                  </a:path>
                </a:pathLst>
              </a:custGeom>
              <a:solidFill>
                <a:srgbClr val="0E6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14">
                <a:extLst>
                  <a:ext uri="{FF2B5EF4-FFF2-40B4-BE49-F238E27FC236}">
                    <a16:creationId xmlns:a16="http://schemas.microsoft.com/office/drawing/2014/main" id="{810BAE4C-2BE0-43F7-B1B7-DC5525895FA5}"/>
                  </a:ext>
                </a:extLst>
              </p:cNvPr>
              <p:cNvSpPr>
                <a:spLocks/>
              </p:cNvSpPr>
              <p:nvPr/>
            </p:nvSpPr>
            <p:spPr bwMode="auto">
              <a:xfrm>
                <a:off x="7844" y="2552"/>
                <a:ext cx="1135" cy="1413"/>
              </a:xfrm>
              <a:custGeom>
                <a:avLst/>
                <a:gdLst>
                  <a:gd name="T0" fmla="*/ 0 w 1135"/>
                  <a:gd name="T1" fmla="*/ 0 h 1413"/>
                  <a:gd name="T2" fmla="*/ 1005 w 1135"/>
                  <a:gd name="T3" fmla="*/ 1413 h 1413"/>
                  <a:gd name="T4" fmla="*/ 1135 w 1135"/>
                  <a:gd name="T5" fmla="*/ 754 h 1413"/>
                  <a:gd name="T6" fmla="*/ 0 w 1135"/>
                  <a:gd name="T7" fmla="*/ 0 h 1413"/>
                </a:gdLst>
                <a:ahLst/>
                <a:cxnLst>
                  <a:cxn ang="0">
                    <a:pos x="T0" y="T1"/>
                  </a:cxn>
                  <a:cxn ang="0">
                    <a:pos x="T2" y="T3"/>
                  </a:cxn>
                  <a:cxn ang="0">
                    <a:pos x="T4" y="T5"/>
                  </a:cxn>
                  <a:cxn ang="0">
                    <a:pos x="T6" y="T7"/>
                  </a:cxn>
                </a:cxnLst>
                <a:rect l="0" t="0" r="r" b="b"/>
                <a:pathLst>
                  <a:path w="1135" h="1413">
                    <a:moveTo>
                      <a:pt x="0" y="0"/>
                    </a:moveTo>
                    <a:lnTo>
                      <a:pt x="1005" y="1413"/>
                    </a:lnTo>
                    <a:lnTo>
                      <a:pt x="1135" y="754"/>
                    </a:lnTo>
                    <a:lnTo>
                      <a:pt x="0" y="0"/>
                    </a:lnTo>
                    <a:close/>
                  </a:path>
                </a:pathLst>
              </a:custGeom>
              <a:solidFill>
                <a:srgbClr val="2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15">
                <a:extLst>
                  <a:ext uri="{FF2B5EF4-FFF2-40B4-BE49-F238E27FC236}">
                    <a16:creationId xmlns:a16="http://schemas.microsoft.com/office/drawing/2014/main" id="{95908447-77FD-4246-9750-6A4640DFA136}"/>
                  </a:ext>
                </a:extLst>
              </p:cNvPr>
              <p:cNvSpPr>
                <a:spLocks/>
              </p:cNvSpPr>
              <p:nvPr/>
            </p:nvSpPr>
            <p:spPr bwMode="auto">
              <a:xfrm>
                <a:off x="7685" y="4515"/>
                <a:ext cx="1069" cy="693"/>
              </a:xfrm>
              <a:custGeom>
                <a:avLst/>
                <a:gdLst>
                  <a:gd name="T0" fmla="*/ 0 w 1069"/>
                  <a:gd name="T1" fmla="*/ 0 h 693"/>
                  <a:gd name="T2" fmla="*/ 626 w 1069"/>
                  <a:gd name="T3" fmla="*/ 693 h 693"/>
                  <a:gd name="T4" fmla="*/ 1069 w 1069"/>
                  <a:gd name="T5" fmla="*/ 528 h 693"/>
                  <a:gd name="T6" fmla="*/ 0 w 1069"/>
                  <a:gd name="T7" fmla="*/ 0 h 693"/>
                </a:gdLst>
                <a:ahLst/>
                <a:cxnLst>
                  <a:cxn ang="0">
                    <a:pos x="T0" y="T1"/>
                  </a:cxn>
                  <a:cxn ang="0">
                    <a:pos x="T2" y="T3"/>
                  </a:cxn>
                  <a:cxn ang="0">
                    <a:pos x="T4" y="T5"/>
                  </a:cxn>
                  <a:cxn ang="0">
                    <a:pos x="T6" y="T7"/>
                  </a:cxn>
                </a:cxnLst>
                <a:rect l="0" t="0" r="r" b="b"/>
                <a:pathLst>
                  <a:path w="1069" h="693">
                    <a:moveTo>
                      <a:pt x="0" y="0"/>
                    </a:moveTo>
                    <a:lnTo>
                      <a:pt x="626" y="693"/>
                    </a:lnTo>
                    <a:lnTo>
                      <a:pt x="1069" y="528"/>
                    </a:lnTo>
                    <a:lnTo>
                      <a:pt x="0" y="0"/>
                    </a:lnTo>
                    <a:close/>
                  </a:path>
                </a:pathLst>
              </a:custGeom>
              <a:solidFill>
                <a:srgbClr val="096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16">
                <a:extLst>
                  <a:ext uri="{FF2B5EF4-FFF2-40B4-BE49-F238E27FC236}">
                    <a16:creationId xmlns:a16="http://schemas.microsoft.com/office/drawing/2014/main" id="{2A55DC6B-ED2E-4E3E-9B5D-7464D7678A65}"/>
                  </a:ext>
                </a:extLst>
              </p:cNvPr>
              <p:cNvSpPr>
                <a:spLocks/>
              </p:cNvSpPr>
              <p:nvPr/>
            </p:nvSpPr>
            <p:spPr bwMode="auto">
              <a:xfrm>
                <a:off x="7685" y="2552"/>
                <a:ext cx="1164" cy="1963"/>
              </a:xfrm>
              <a:custGeom>
                <a:avLst/>
                <a:gdLst>
                  <a:gd name="T0" fmla="*/ 159 w 1164"/>
                  <a:gd name="T1" fmla="*/ 0 h 1963"/>
                  <a:gd name="T2" fmla="*/ 0 w 1164"/>
                  <a:gd name="T3" fmla="*/ 1963 h 1963"/>
                  <a:gd name="T4" fmla="*/ 1164 w 1164"/>
                  <a:gd name="T5" fmla="*/ 1413 h 1963"/>
                  <a:gd name="T6" fmla="*/ 159 w 1164"/>
                  <a:gd name="T7" fmla="*/ 0 h 1963"/>
                </a:gdLst>
                <a:ahLst/>
                <a:cxnLst>
                  <a:cxn ang="0">
                    <a:pos x="T0" y="T1"/>
                  </a:cxn>
                  <a:cxn ang="0">
                    <a:pos x="T2" y="T3"/>
                  </a:cxn>
                  <a:cxn ang="0">
                    <a:pos x="T4" y="T5"/>
                  </a:cxn>
                  <a:cxn ang="0">
                    <a:pos x="T6" y="T7"/>
                  </a:cxn>
                </a:cxnLst>
                <a:rect l="0" t="0" r="r" b="b"/>
                <a:pathLst>
                  <a:path w="1164" h="1963">
                    <a:moveTo>
                      <a:pt x="159" y="0"/>
                    </a:moveTo>
                    <a:lnTo>
                      <a:pt x="0" y="1963"/>
                    </a:lnTo>
                    <a:lnTo>
                      <a:pt x="1164" y="1413"/>
                    </a:lnTo>
                    <a:lnTo>
                      <a:pt x="159" y="0"/>
                    </a:lnTo>
                    <a:close/>
                  </a:path>
                </a:pathLst>
              </a:custGeom>
              <a:solidFill>
                <a:srgbClr val="227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317">
                <a:extLst>
                  <a:ext uri="{FF2B5EF4-FFF2-40B4-BE49-F238E27FC236}">
                    <a16:creationId xmlns:a16="http://schemas.microsoft.com/office/drawing/2014/main" id="{863D4E0D-C150-42AD-B58C-EF7FD1A1B9EA}"/>
                  </a:ext>
                </a:extLst>
              </p:cNvPr>
              <p:cNvSpPr>
                <a:spLocks/>
              </p:cNvSpPr>
              <p:nvPr/>
            </p:nvSpPr>
            <p:spPr bwMode="auto">
              <a:xfrm>
                <a:off x="7614" y="-961"/>
                <a:ext cx="1270" cy="989"/>
              </a:xfrm>
              <a:custGeom>
                <a:avLst/>
                <a:gdLst>
                  <a:gd name="T0" fmla="*/ 24 w 1270"/>
                  <a:gd name="T1" fmla="*/ 0 h 989"/>
                  <a:gd name="T2" fmla="*/ 0 w 1270"/>
                  <a:gd name="T3" fmla="*/ 989 h 989"/>
                  <a:gd name="T4" fmla="*/ 1270 w 1270"/>
                  <a:gd name="T5" fmla="*/ 676 h 989"/>
                  <a:gd name="T6" fmla="*/ 24 w 1270"/>
                  <a:gd name="T7" fmla="*/ 0 h 989"/>
                </a:gdLst>
                <a:ahLst/>
                <a:cxnLst>
                  <a:cxn ang="0">
                    <a:pos x="T0" y="T1"/>
                  </a:cxn>
                  <a:cxn ang="0">
                    <a:pos x="T2" y="T3"/>
                  </a:cxn>
                  <a:cxn ang="0">
                    <a:pos x="T4" y="T5"/>
                  </a:cxn>
                  <a:cxn ang="0">
                    <a:pos x="T6" y="T7"/>
                  </a:cxn>
                </a:cxnLst>
                <a:rect l="0" t="0" r="r" b="b"/>
                <a:pathLst>
                  <a:path w="1270" h="989">
                    <a:moveTo>
                      <a:pt x="24" y="0"/>
                    </a:moveTo>
                    <a:lnTo>
                      <a:pt x="0" y="989"/>
                    </a:lnTo>
                    <a:lnTo>
                      <a:pt x="1270" y="676"/>
                    </a:lnTo>
                    <a:lnTo>
                      <a:pt x="24" y="0"/>
                    </a:lnTo>
                    <a:close/>
                  </a:path>
                </a:pathLst>
              </a:custGeom>
              <a:solidFill>
                <a:srgbClr val="8AAB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18">
                <a:extLst>
                  <a:ext uri="{FF2B5EF4-FFF2-40B4-BE49-F238E27FC236}">
                    <a16:creationId xmlns:a16="http://schemas.microsoft.com/office/drawing/2014/main" id="{11F84066-33AC-4106-BAB3-FFC41CF20275}"/>
                  </a:ext>
                </a:extLst>
              </p:cNvPr>
              <p:cNvSpPr>
                <a:spLocks/>
              </p:cNvSpPr>
              <p:nvPr/>
            </p:nvSpPr>
            <p:spPr bwMode="auto">
              <a:xfrm>
                <a:off x="5813" y="4532"/>
                <a:ext cx="2498" cy="676"/>
              </a:xfrm>
              <a:custGeom>
                <a:avLst/>
                <a:gdLst>
                  <a:gd name="T0" fmla="*/ 1500 w 2498"/>
                  <a:gd name="T1" fmla="*/ 27 h 676"/>
                  <a:gd name="T2" fmla="*/ 0 w 2498"/>
                  <a:gd name="T3" fmla="*/ 0 h 676"/>
                  <a:gd name="T4" fmla="*/ 2498 w 2498"/>
                  <a:gd name="T5" fmla="*/ 676 h 676"/>
                  <a:gd name="T6" fmla="*/ 1500 w 2498"/>
                  <a:gd name="T7" fmla="*/ 27 h 676"/>
                </a:gdLst>
                <a:ahLst/>
                <a:cxnLst>
                  <a:cxn ang="0">
                    <a:pos x="T0" y="T1"/>
                  </a:cxn>
                  <a:cxn ang="0">
                    <a:pos x="T2" y="T3"/>
                  </a:cxn>
                  <a:cxn ang="0">
                    <a:pos x="T4" y="T5"/>
                  </a:cxn>
                  <a:cxn ang="0">
                    <a:pos x="T6" y="T7"/>
                  </a:cxn>
                </a:cxnLst>
                <a:rect l="0" t="0" r="r" b="b"/>
                <a:pathLst>
                  <a:path w="2498" h="676">
                    <a:moveTo>
                      <a:pt x="1500" y="27"/>
                    </a:moveTo>
                    <a:lnTo>
                      <a:pt x="0" y="0"/>
                    </a:lnTo>
                    <a:lnTo>
                      <a:pt x="2498" y="676"/>
                    </a:lnTo>
                    <a:lnTo>
                      <a:pt x="1500" y="27"/>
                    </a:lnTo>
                    <a:close/>
                  </a:path>
                </a:pathLst>
              </a:custGeom>
              <a:solidFill>
                <a:srgbClr val="1A7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19">
                <a:extLst>
                  <a:ext uri="{FF2B5EF4-FFF2-40B4-BE49-F238E27FC236}">
                    <a16:creationId xmlns:a16="http://schemas.microsoft.com/office/drawing/2014/main" id="{13F2CCCF-B927-482C-BBE9-1DA6707EF78C}"/>
                  </a:ext>
                </a:extLst>
              </p:cNvPr>
              <p:cNvSpPr>
                <a:spLocks/>
              </p:cNvSpPr>
              <p:nvPr/>
            </p:nvSpPr>
            <p:spPr bwMode="auto">
              <a:xfrm>
                <a:off x="6829" y="2552"/>
                <a:ext cx="1015" cy="1963"/>
              </a:xfrm>
              <a:custGeom>
                <a:avLst/>
                <a:gdLst>
                  <a:gd name="T0" fmla="*/ 0 w 1015"/>
                  <a:gd name="T1" fmla="*/ 1512 h 1963"/>
                  <a:gd name="T2" fmla="*/ 856 w 1015"/>
                  <a:gd name="T3" fmla="*/ 1963 h 1963"/>
                  <a:gd name="T4" fmla="*/ 1015 w 1015"/>
                  <a:gd name="T5" fmla="*/ 0 h 1963"/>
                  <a:gd name="T6" fmla="*/ 0 w 1015"/>
                  <a:gd name="T7" fmla="*/ 1512 h 1963"/>
                </a:gdLst>
                <a:ahLst/>
                <a:cxnLst>
                  <a:cxn ang="0">
                    <a:pos x="T0" y="T1"/>
                  </a:cxn>
                  <a:cxn ang="0">
                    <a:pos x="T2" y="T3"/>
                  </a:cxn>
                  <a:cxn ang="0">
                    <a:pos x="T4" y="T5"/>
                  </a:cxn>
                  <a:cxn ang="0">
                    <a:pos x="T6" y="T7"/>
                  </a:cxn>
                </a:cxnLst>
                <a:rect l="0" t="0" r="r" b="b"/>
                <a:pathLst>
                  <a:path w="1015" h="1963">
                    <a:moveTo>
                      <a:pt x="0" y="1512"/>
                    </a:moveTo>
                    <a:lnTo>
                      <a:pt x="856" y="1963"/>
                    </a:lnTo>
                    <a:lnTo>
                      <a:pt x="1015" y="0"/>
                    </a:lnTo>
                    <a:lnTo>
                      <a:pt x="0" y="1512"/>
                    </a:lnTo>
                    <a:close/>
                  </a:path>
                </a:pathLst>
              </a:custGeom>
              <a:solidFill>
                <a:srgbClr val="27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20">
                <a:extLst>
                  <a:ext uri="{FF2B5EF4-FFF2-40B4-BE49-F238E27FC236}">
                    <a16:creationId xmlns:a16="http://schemas.microsoft.com/office/drawing/2014/main" id="{3DDB76CE-1AC3-4CA1-9639-AB2DCDAB69ED}"/>
                  </a:ext>
                </a:extLst>
              </p:cNvPr>
              <p:cNvSpPr>
                <a:spLocks/>
              </p:cNvSpPr>
              <p:nvPr/>
            </p:nvSpPr>
            <p:spPr bwMode="auto">
              <a:xfrm>
                <a:off x="7396" y="1271"/>
                <a:ext cx="726" cy="1281"/>
              </a:xfrm>
              <a:custGeom>
                <a:avLst/>
                <a:gdLst>
                  <a:gd name="T0" fmla="*/ 0 w 726"/>
                  <a:gd name="T1" fmla="*/ 858 h 1281"/>
                  <a:gd name="T2" fmla="*/ 448 w 726"/>
                  <a:gd name="T3" fmla="*/ 1281 h 1281"/>
                  <a:gd name="T4" fmla="*/ 726 w 726"/>
                  <a:gd name="T5" fmla="*/ 0 h 1281"/>
                  <a:gd name="T6" fmla="*/ 0 w 726"/>
                  <a:gd name="T7" fmla="*/ 858 h 1281"/>
                </a:gdLst>
                <a:ahLst/>
                <a:cxnLst>
                  <a:cxn ang="0">
                    <a:pos x="T0" y="T1"/>
                  </a:cxn>
                  <a:cxn ang="0">
                    <a:pos x="T2" y="T3"/>
                  </a:cxn>
                  <a:cxn ang="0">
                    <a:pos x="T4" y="T5"/>
                  </a:cxn>
                  <a:cxn ang="0">
                    <a:pos x="T6" y="T7"/>
                  </a:cxn>
                </a:cxnLst>
                <a:rect l="0" t="0" r="r" b="b"/>
                <a:pathLst>
                  <a:path w="726" h="1281">
                    <a:moveTo>
                      <a:pt x="0" y="858"/>
                    </a:moveTo>
                    <a:lnTo>
                      <a:pt x="448" y="1281"/>
                    </a:lnTo>
                    <a:lnTo>
                      <a:pt x="726" y="0"/>
                    </a:lnTo>
                    <a:lnTo>
                      <a:pt x="0" y="858"/>
                    </a:lnTo>
                    <a:close/>
                  </a:path>
                </a:pathLst>
              </a:custGeom>
              <a:solidFill>
                <a:srgbClr val="569E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21">
                <a:extLst>
                  <a:ext uri="{FF2B5EF4-FFF2-40B4-BE49-F238E27FC236}">
                    <a16:creationId xmlns:a16="http://schemas.microsoft.com/office/drawing/2014/main" id="{43845031-5656-4D39-9DEC-53B607CAB341}"/>
                  </a:ext>
                </a:extLst>
              </p:cNvPr>
              <p:cNvSpPr>
                <a:spLocks/>
              </p:cNvSpPr>
              <p:nvPr/>
            </p:nvSpPr>
            <p:spPr bwMode="auto">
              <a:xfrm>
                <a:off x="7396" y="1271"/>
                <a:ext cx="726" cy="1281"/>
              </a:xfrm>
              <a:custGeom>
                <a:avLst/>
                <a:gdLst>
                  <a:gd name="T0" fmla="*/ 0 w 726"/>
                  <a:gd name="T1" fmla="*/ 858 h 1281"/>
                  <a:gd name="T2" fmla="*/ 448 w 726"/>
                  <a:gd name="T3" fmla="*/ 1281 h 1281"/>
                  <a:gd name="T4" fmla="*/ 726 w 726"/>
                  <a:gd name="T5" fmla="*/ 0 h 1281"/>
                  <a:gd name="T6" fmla="*/ 0 w 726"/>
                  <a:gd name="T7" fmla="*/ 858 h 1281"/>
                </a:gdLst>
                <a:ahLst/>
                <a:cxnLst>
                  <a:cxn ang="0">
                    <a:pos x="T0" y="T1"/>
                  </a:cxn>
                  <a:cxn ang="0">
                    <a:pos x="T2" y="T3"/>
                  </a:cxn>
                  <a:cxn ang="0">
                    <a:pos x="T4" y="T5"/>
                  </a:cxn>
                  <a:cxn ang="0">
                    <a:pos x="T6" y="T7"/>
                  </a:cxn>
                </a:cxnLst>
                <a:rect l="0" t="0" r="r" b="b"/>
                <a:pathLst>
                  <a:path w="726" h="1281">
                    <a:moveTo>
                      <a:pt x="0" y="858"/>
                    </a:moveTo>
                    <a:lnTo>
                      <a:pt x="448" y="1281"/>
                    </a:lnTo>
                    <a:lnTo>
                      <a:pt x="726" y="0"/>
                    </a:lnTo>
                    <a:lnTo>
                      <a:pt x="0" y="8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22">
                <a:extLst>
                  <a:ext uri="{FF2B5EF4-FFF2-40B4-BE49-F238E27FC236}">
                    <a16:creationId xmlns:a16="http://schemas.microsoft.com/office/drawing/2014/main" id="{410EE275-65FB-4563-A0BC-B8E7D1202A0A}"/>
                  </a:ext>
                </a:extLst>
              </p:cNvPr>
              <p:cNvSpPr>
                <a:spLocks/>
              </p:cNvSpPr>
              <p:nvPr/>
            </p:nvSpPr>
            <p:spPr bwMode="auto">
              <a:xfrm>
                <a:off x="6829" y="2552"/>
                <a:ext cx="1015" cy="1512"/>
              </a:xfrm>
              <a:custGeom>
                <a:avLst/>
                <a:gdLst>
                  <a:gd name="T0" fmla="*/ 17 w 1015"/>
                  <a:gd name="T1" fmla="*/ 341 h 1512"/>
                  <a:gd name="T2" fmla="*/ 0 w 1015"/>
                  <a:gd name="T3" fmla="*/ 1512 h 1512"/>
                  <a:gd name="T4" fmla="*/ 1015 w 1015"/>
                  <a:gd name="T5" fmla="*/ 0 h 1512"/>
                  <a:gd name="T6" fmla="*/ 17 w 1015"/>
                  <a:gd name="T7" fmla="*/ 341 h 1512"/>
                </a:gdLst>
                <a:ahLst/>
                <a:cxnLst>
                  <a:cxn ang="0">
                    <a:pos x="T0" y="T1"/>
                  </a:cxn>
                  <a:cxn ang="0">
                    <a:pos x="T2" y="T3"/>
                  </a:cxn>
                  <a:cxn ang="0">
                    <a:pos x="T4" y="T5"/>
                  </a:cxn>
                  <a:cxn ang="0">
                    <a:pos x="T6" y="T7"/>
                  </a:cxn>
                </a:cxnLst>
                <a:rect l="0" t="0" r="r" b="b"/>
                <a:pathLst>
                  <a:path w="1015" h="1512">
                    <a:moveTo>
                      <a:pt x="17" y="341"/>
                    </a:moveTo>
                    <a:lnTo>
                      <a:pt x="0" y="1512"/>
                    </a:lnTo>
                    <a:lnTo>
                      <a:pt x="1015" y="0"/>
                    </a:lnTo>
                    <a:lnTo>
                      <a:pt x="17" y="341"/>
                    </a:lnTo>
                    <a:close/>
                  </a:path>
                </a:pathLst>
              </a:custGeom>
              <a:solidFill>
                <a:srgbClr val="369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23">
                <a:extLst>
                  <a:ext uri="{FF2B5EF4-FFF2-40B4-BE49-F238E27FC236}">
                    <a16:creationId xmlns:a16="http://schemas.microsoft.com/office/drawing/2014/main" id="{A35A3ECD-143C-44E8-96F1-78719CA03F7F}"/>
                  </a:ext>
                </a:extLst>
              </p:cNvPr>
              <p:cNvSpPr>
                <a:spLocks/>
              </p:cNvSpPr>
              <p:nvPr/>
            </p:nvSpPr>
            <p:spPr bwMode="auto">
              <a:xfrm>
                <a:off x="7218" y="1271"/>
                <a:ext cx="904" cy="858"/>
              </a:xfrm>
              <a:custGeom>
                <a:avLst/>
                <a:gdLst>
                  <a:gd name="T0" fmla="*/ 0 w 904"/>
                  <a:gd name="T1" fmla="*/ 253 h 858"/>
                  <a:gd name="T2" fmla="*/ 178 w 904"/>
                  <a:gd name="T3" fmla="*/ 858 h 858"/>
                  <a:gd name="T4" fmla="*/ 904 w 904"/>
                  <a:gd name="T5" fmla="*/ 0 h 858"/>
                  <a:gd name="T6" fmla="*/ 0 w 904"/>
                  <a:gd name="T7" fmla="*/ 253 h 858"/>
                </a:gdLst>
                <a:ahLst/>
                <a:cxnLst>
                  <a:cxn ang="0">
                    <a:pos x="T0" y="T1"/>
                  </a:cxn>
                  <a:cxn ang="0">
                    <a:pos x="T2" y="T3"/>
                  </a:cxn>
                  <a:cxn ang="0">
                    <a:pos x="T4" y="T5"/>
                  </a:cxn>
                  <a:cxn ang="0">
                    <a:pos x="T6" y="T7"/>
                  </a:cxn>
                </a:cxnLst>
                <a:rect l="0" t="0" r="r" b="b"/>
                <a:pathLst>
                  <a:path w="904" h="858">
                    <a:moveTo>
                      <a:pt x="0" y="253"/>
                    </a:moveTo>
                    <a:lnTo>
                      <a:pt x="178" y="858"/>
                    </a:lnTo>
                    <a:lnTo>
                      <a:pt x="904" y="0"/>
                    </a:lnTo>
                    <a:lnTo>
                      <a:pt x="0" y="253"/>
                    </a:lnTo>
                    <a:close/>
                  </a:path>
                </a:pathLst>
              </a:custGeom>
              <a:solidFill>
                <a:srgbClr val="63A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24">
                <a:extLst>
                  <a:ext uri="{FF2B5EF4-FFF2-40B4-BE49-F238E27FC236}">
                    <a16:creationId xmlns:a16="http://schemas.microsoft.com/office/drawing/2014/main" id="{C5A481F1-E128-409C-B551-0181884F308F}"/>
                  </a:ext>
                </a:extLst>
              </p:cNvPr>
              <p:cNvSpPr>
                <a:spLocks/>
              </p:cNvSpPr>
              <p:nvPr/>
            </p:nvSpPr>
            <p:spPr bwMode="auto">
              <a:xfrm>
                <a:off x="7218" y="1271"/>
                <a:ext cx="904" cy="858"/>
              </a:xfrm>
              <a:custGeom>
                <a:avLst/>
                <a:gdLst>
                  <a:gd name="T0" fmla="*/ 0 w 904"/>
                  <a:gd name="T1" fmla="*/ 253 h 858"/>
                  <a:gd name="T2" fmla="*/ 178 w 904"/>
                  <a:gd name="T3" fmla="*/ 858 h 858"/>
                  <a:gd name="T4" fmla="*/ 904 w 904"/>
                  <a:gd name="T5" fmla="*/ 0 h 858"/>
                  <a:gd name="T6" fmla="*/ 0 w 904"/>
                  <a:gd name="T7" fmla="*/ 253 h 858"/>
                </a:gdLst>
                <a:ahLst/>
                <a:cxnLst>
                  <a:cxn ang="0">
                    <a:pos x="T0" y="T1"/>
                  </a:cxn>
                  <a:cxn ang="0">
                    <a:pos x="T2" y="T3"/>
                  </a:cxn>
                  <a:cxn ang="0">
                    <a:pos x="T4" y="T5"/>
                  </a:cxn>
                  <a:cxn ang="0">
                    <a:pos x="T6" y="T7"/>
                  </a:cxn>
                </a:cxnLst>
                <a:rect l="0" t="0" r="r" b="b"/>
                <a:pathLst>
                  <a:path w="904" h="858">
                    <a:moveTo>
                      <a:pt x="0" y="253"/>
                    </a:moveTo>
                    <a:lnTo>
                      <a:pt x="178" y="858"/>
                    </a:lnTo>
                    <a:lnTo>
                      <a:pt x="904" y="0"/>
                    </a:lnTo>
                    <a:lnTo>
                      <a:pt x="0" y="2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25">
                <a:extLst>
                  <a:ext uri="{FF2B5EF4-FFF2-40B4-BE49-F238E27FC236}">
                    <a16:creationId xmlns:a16="http://schemas.microsoft.com/office/drawing/2014/main" id="{10C10838-0915-4C9F-BEF1-773A11E96D59}"/>
                  </a:ext>
                </a:extLst>
              </p:cNvPr>
              <p:cNvSpPr>
                <a:spLocks/>
              </p:cNvSpPr>
              <p:nvPr/>
            </p:nvSpPr>
            <p:spPr bwMode="auto">
              <a:xfrm>
                <a:off x="7313" y="4515"/>
                <a:ext cx="998" cy="693"/>
              </a:xfrm>
              <a:custGeom>
                <a:avLst/>
                <a:gdLst>
                  <a:gd name="T0" fmla="*/ 372 w 998"/>
                  <a:gd name="T1" fmla="*/ 0 h 693"/>
                  <a:gd name="T2" fmla="*/ 0 w 998"/>
                  <a:gd name="T3" fmla="*/ 44 h 693"/>
                  <a:gd name="T4" fmla="*/ 998 w 998"/>
                  <a:gd name="T5" fmla="*/ 693 h 693"/>
                  <a:gd name="T6" fmla="*/ 372 w 998"/>
                  <a:gd name="T7" fmla="*/ 0 h 693"/>
                </a:gdLst>
                <a:ahLst/>
                <a:cxnLst>
                  <a:cxn ang="0">
                    <a:pos x="T0" y="T1"/>
                  </a:cxn>
                  <a:cxn ang="0">
                    <a:pos x="T2" y="T3"/>
                  </a:cxn>
                  <a:cxn ang="0">
                    <a:pos x="T4" y="T5"/>
                  </a:cxn>
                  <a:cxn ang="0">
                    <a:pos x="T6" y="T7"/>
                  </a:cxn>
                </a:cxnLst>
                <a:rect l="0" t="0" r="r" b="b"/>
                <a:pathLst>
                  <a:path w="998" h="693">
                    <a:moveTo>
                      <a:pt x="372" y="0"/>
                    </a:moveTo>
                    <a:lnTo>
                      <a:pt x="0" y="44"/>
                    </a:lnTo>
                    <a:lnTo>
                      <a:pt x="998" y="693"/>
                    </a:lnTo>
                    <a:lnTo>
                      <a:pt x="372" y="0"/>
                    </a:lnTo>
                    <a:close/>
                  </a:path>
                </a:pathLst>
              </a:custGeom>
              <a:solidFill>
                <a:srgbClr val="116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26">
                <a:extLst>
                  <a:ext uri="{FF2B5EF4-FFF2-40B4-BE49-F238E27FC236}">
                    <a16:creationId xmlns:a16="http://schemas.microsoft.com/office/drawing/2014/main" id="{9BADE787-E4BC-4942-BF4B-812A158C417B}"/>
                  </a:ext>
                </a:extLst>
              </p:cNvPr>
              <p:cNvSpPr>
                <a:spLocks/>
              </p:cNvSpPr>
              <p:nvPr/>
            </p:nvSpPr>
            <p:spPr bwMode="auto">
              <a:xfrm>
                <a:off x="7218" y="28"/>
                <a:ext cx="904" cy="1496"/>
              </a:xfrm>
              <a:custGeom>
                <a:avLst/>
                <a:gdLst>
                  <a:gd name="T0" fmla="*/ 396 w 904"/>
                  <a:gd name="T1" fmla="*/ 0 h 1496"/>
                  <a:gd name="T2" fmla="*/ 0 w 904"/>
                  <a:gd name="T3" fmla="*/ 1496 h 1496"/>
                  <a:gd name="T4" fmla="*/ 904 w 904"/>
                  <a:gd name="T5" fmla="*/ 1243 h 1496"/>
                  <a:gd name="T6" fmla="*/ 396 w 904"/>
                  <a:gd name="T7" fmla="*/ 0 h 1496"/>
                </a:gdLst>
                <a:ahLst/>
                <a:cxnLst>
                  <a:cxn ang="0">
                    <a:pos x="T0" y="T1"/>
                  </a:cxn>
                  <a:cxn ang="0">
                    <a:pos x="T2" y="T3"/>
                  </a:cxn>
                  <a:cxn ang="0">
                    <a:pos x="T4" y="T5"/>
                  </a:cxn>
                  <a:cxn ang="0">
                    <a:pos x="T6" y="T7"/>
                  </a:cxn>
                </a:cxnLst>
                <a:rect l="0" t="0" r="r" b="b"/>
                <a:pathLst>
                  <a:path w="904" h="1496">
                    <a:moveTo>
                      <a:pt x="396" y="0"/>
                    </a:moveTo>
                    <a:lnTo>
                      <a:pt x="0" y="1496"/>
                    </a:lnTo>
                    <a:lnTo>
                      <a:pt x="904" y="1243"/>
                    </a:lnTo>
                    <a:lnTo>
                      <a:pt x="396" y="0"/>
                    </a:lnTo>
                    <a:close/>
                  </a:path>
                </a:pathLst>
              </a:custGeom>
              <a:solidFill>
                <a:srgbClr val="76A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27">
                <a:extLst>
                  <a:ext uri="{FF2B5EF4-FFF2-40B4-BE49-F238E27FC236}">
                    <a16:creationId xmlns:a16="http://schemas.microsoft.com/office/drawing/2014/main" id="{59B38274-EE53-4560-8A75-79F266561861}"/>
                  </a:ext>
                </a:extLst>
              </p:cNvPr>
              <p:cNvSpPr>
                <a:spLocks/>
              </p:cNvSpPr>
              <p:nvPr/>
            </p:nvSpPr>
            <p:spPr bwMode="auto">
              <a:xfrm>
                <a:off x="7218" y="28"/>
                <a:ext cx="904" cy="1496"/>
              </a:xfrm>
              <a:custGeom>
                <a:avLst/>
                <a:gdLst>
                  <a:gd name="T0" fmla="*/ 396 w 904"/>
                  <a:gd name="T1" fmla="*/ 0 h 1496"/>
                  <a:gd name="T2" fmla="*/ 0 w 904"/>
                  <a:gd name="T3" fmla="*/ 1496 h 1496"/>
                  <a:gd name="T4" fmla="*/ 904 w 904"/>
                  <a:gd name="T5" fmla="*/ 1243 h 1496"/>
                  <a:gd name="T6" fmla="*/ 396 w 904"/>
                  <a:gd name="T7" fmla="*/ 0 h 1496"/>
                </a:gdLst>
                <a:ahLst/>
                <a:cxnLst>
                  <a:cxn ang="0">
                    <a:pos x="T0" y="T1"/>
                  </a:cxn>
                  <a:cxn ang="0">
                    <a:pos x="T2" y="T3"/>
                  </a:cxn>
                  <a:cxn ang="0">
                    <a:pos x="T4" y="T5"/>
                  </a:cxn>
                  <a:cxn ang="0">
                    <a:pos x="T6" y="T7"/>
                  </a:cxn>
                </a:cxnLst>
                <a:rect l="0" t="0" r="r" b="b"/>
                <a:pathLst>
                  <a:path w="904" h="1496">
                    <a:moveTo>
                      <a:pt x="396" y="0"/>
                    </a:moveTo>
                    <a:lnTo>
                      <a:pt x="0" y="1496"/>
                    </a:lnTo>
                    <a:lnTo>
                      <a:pt x="904" y="1243"/>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328">
                <a:extLst>
                  <a:ext uri="{FF2B5EF4-FFF2-40B4-BE49-F238E27FC236}">
                    <a16:creationId xmlns:a16="http://schemas.microsoft.com/office/drawing/2014/main" id="{806FEEC1-8420-45D2-A53C-1CD051F3240B}"/>
                  </a:ext>
                </a:extLst>
              </p:cNvPr>
              <p:cNvSpPr>
                <a:spLocks/>
              </p:cNvSpPr>
              <p:nvPr/>
            </p:nvSpPr>
            <p:spPr bwMode="auto">
              <a:xfrm>
                <a:off x="6332" y="265"/>
                <a:ext cx="886" cy="1259"/>
              </a:xfrm>
              <a:custGeom>
                <a:avLst/>
                <a:gdLst>
                  <a:gd name="T0" fmla="*/ 201 w 886"/>
                  <a:gd name="T1" fmla="*/ 0 h 1259"/>
                  <a:gd name="T2" fmla="*/ 0 w 886"/>
                  <a:gd name="T3" fmla="*/ 797 h 1259"/>
                  <a:gd name="T4" fmla="*/ 886 w 886"/>
                  <a:gd name="T5" fmla="*/ 1259 h 1259"/>
                  <a:gd name="T6" fmla="*/ 201 w 886"/>
                  <a:gd name="T7" fmla="*/ 0 h 1259"/>
                </a:gdLst>
                <a:ahLst/>
                <a:cxnLst>
                  <a:cxn ang="0">
                    <a:pos x="T0" y="T1"/>
                  </a:cxn>
                  <a:cxn ang="0">
                    <a:pos x="T2" y="T3"/>
                  </a:cxn>
                  <a:cxn ang="0">
                    <a:pos x="T4" y="T5"/>
                  </a:cxn>
                  <a:cxn ang="0">
                    <a:pos x="T6" y="T7"/>
                  </a:cxn>
                </a:cxnLst>
                <a:rect l="0" t="0" r="r" b="b"/>
                <a:pathLst>
                  <a:path w="886" h="1259">
                    <a:moveTo>
                      <a:pt x="201" y="0"/>
                    </a:moveTo>
                    <a:lnTo>
                      <a:pt x="0" y="797"/>
                    </a:lnTo>
                    <a:lnTo>
                      <a:pt x="886" y="1259"/>
                    </a:lnTo>
                    <a:lnTo>
                      <a:pt x="201" y="0"/>
                    </a:lnTo>
                    <a:close/>
                  </a:path>
                </a:pathLst>
              </a:custGeom>
              <a:solidFill>
                <a:srgbClr val="7CB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29">
                <a:extLst>
                  <a:ext uri="{FF2B5EF4-FFF2-40B4-BE49-F238E27FC236}">
                    <a16:creationId xmlns:a16="http://schemas.microsoft.com/office/drawing/2014/main" id="{81E3B5D9-C051-4069-844A-6E976F40B617}"/>
                  </a:ext>
                </a:extLst>
              </p:cNvPr>
              <p:cNvSpPr>
                <a:spLocks/>
              </p:cNvSpPr>
              <p:nvPr/>
            </p:nvSpPr>
            <p:spPr bwMode="auto">
              <a:xfrm>
                <a:off x="6332" y="265"/>
                <a:ext cx="886" cy="1259"/>
              </a:xfrm>
              <a:custGeom>
                <a:avLst/>
                <a:gdLst>
                  <a:gd name="T0" fmla="*/ 201 w 886"/>
                  <a:gd name="T1" fmla="*/ 0 h 1259"/>
                  <a:gd name="T2" fmla="*/ 0 w 886"/>
                  <a:gd name="T3" fmla="*/ 797 h 1259"/>
                  <a:gd name="T4" fmla="*/ 886 w 886"/>
                  <a:gd name="T5" fmla="*/ 1259 h 1259"/>
                  <a:gd name="T6" fmla="*/ 201 w 886"/>
                  <a:gd name="T7" fmla="*/ 0 h 1259"/>
                </a:gdLst>
                <a:ahLst/>
                <a:cxnLst>
                  <a:cxn ang="0">
                    <a:pos x="T0" y="T1"/>
                  </a:cxn>
                  <a:cxn ang="0">
                    <a:pos x="T2" y="T3"/>
                  </a:cxn>
                  <a:cxn ang="0">
                    <a:pos x="T4" y="T5"/>
                  </a:cxn>
                  <a:cxn ang="0">
                    <a:pos x="T6" y="T7"/>
                  </a:cxn>
                </a:cxnLst>
                <a:rect l="0" t="0" r="r" b="b"/>
                <a:pathLst>
                  <a:path w="886" h="1259">
                    <a:moveTo>
                      <a:pt x="201" y="0"/>
                    </a:moveTo>
                    <a:lnTo>
                      <a:pt x="0" y="797"/>
                    </a:lnTo>
                    <a:lnTo>
                      <a:pt x="886" y="1259"/>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30">
                <a:extLst>
                  <a:ext uri="{FF2B5EF4-FFF2-40B4-BE49-F238E27FC236}">
                    <a16:creationId xmlns:a16="http://schemas.microsoft.com/office/drawing/2014/main" id="{03322CA4-4766-4828-A835-B61EEE3AA310}"/>
                  </a:ext>
                </a:extLst>
              </p:cNvPr>
              <p:cNvSpPr>
                <a:spLocks/>
              </p:cNvSpPr>
              <p:nvPr/>
            </p:nvSpPr>
            <p:spPr bwMode="auto">
              <a:xfrm>
                <a:off x="6533" y="28"/>
                <a:ext cx="1081" cy="1496"/>
              </a:xfrm>
              <a:custGeom>
                <a:avLst/>
                <a:gdLst>
                  <a:gd name="T0" fmla="*/ 0 w 1081"/>
                  <a:gd name="T1" fmla="*/ 237 h 1496"/>
                  <a:gd name="T2" fmla="*/ 685 w 1081"/>
                  <a:gd name="T3" fmla="*/ 1496 h 1496"/>
                  <a:gd name="T4" fmla="*/ 1081 w 1081"/>
                  <a:gd name="T5" fmla="*/ 0 h 1496"/>
                  <a:gd name="T6" fmla="*/ 0 w 1081"/>
                  <a:gd name="T7" fmla="*/ 237 h 1496"/>
                </a:gdLst>
                <a:ahLst/>
                <a:cxnLst>
                  <a:cxn ang="0">
                    <a:pos x="T0" y="T1"/>
                  </a:cxn>
                  <a:cxn ang="0">
                    <a:pos x="T2" y="T3"/>
                  </a:cxn>
                  <a:cxn ang="0">
                    <a:pos x="T4" y="T5"/>
                  </a:cxn>
                  <a:cxn ang="0">
                    <a:pos x="T6" y="T7"/>
                  </a:cxn>
                </a:cxnLst>
                <a:rect l="0" t="0" r="r" b="b"/>
                <a:pathLst>
                  <a:path w="1081" h="1496">
                    <a:moveTo>
                      <a:pt x="0" y="237"/>
                    </a:moveTo>
                    <a:lnTo>
                      <a:pt x="685" y="1496"/>
                    </a:lnTo>
                    <a:lnTo>
                      <a:pt x="1081" y="0"/>
                    </a:lnTo>
                    <a:lnTo>
                      <a:pt x="0" y="237"/>
                    </a:lnTo>
                    <a:close/>
                  </a:path>
                </a:pathLst>
              </a:custGeom>
              <a:solidFill>
                <a:srgbClr val="81B3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31">
                <a:extLst>
                  <a:ext uri="{FF2B5EF4-FFF2-40B4-BE49-F238E27FC236}">
                    <a16:creationId xmlns:a16="http://schemas.microsoft.com/office/drawing/2014/main" id="{975A7390-E66F-46A0-8619-73F631F8B3ED}"/>
                  </a:ext>
                </a:extLst>
              </p:cNvPr>
              <p:cNvSpPr>
                <a:spLocks/>
              </p:cNvSpPr>
              <p:nvPr/>
            </p:nvSpPr>
            <p:spPr bwMode="auto">
              <a:xfrm>
                <a:off x="6533" y="28"/>
                <a:ext cx="1081" cy="1496"/>
              </a:xfrm>
              <a:custGeom>
                <a:avLst/>
                <a:gdLst>
                  <a:gd name="T0" fmla="*/ 0 w 1081"/>
                  <a:gd name="T1" fmla="*/ 237 h 1496"/>
                  <a:gd name="T2" fmla="*/ 685 w 1081"/>
                  <a:gd name="T3" fmla="*/ 1496 h 1496"/>
                  <a:gd name="T4" fmla="*/ 1081 w 1081"/>
                  <a:gd name="T5" fmla="*/ 0 h 1496"/>
                  <a:gd name="T6" fmla="*/ 0 w 1081"/>
                  <a:gd name="T7" fmla="*/ 237 h 1496"/>
                </a:gdLst>
                <a:ahLst/>
                <a:cxnLst>
                  <a:cxn ang="0">
                    <a:pos x="T0" y="T1"/>
                  </a:cxn>
                  <a:cxn ang="0">
                    <a:pos x="T2" y="T3"/>
                  </a:cxn>
                  <a:cxn ang="0">
                    <a:pos x="T4" y="T5"/>
                  </a:cxn>
                  <a:cxn ang="0">
                    <a:pos x="T6" y="T7"/>
                  </a:cxn>
                </a:cxnLst>
                <a:rect l="0" t="0" r="r" b="b"/>
                <a:pathLst>
                  <a:path w="1081" h="1496">
                    <a:moveTo>
                      <a:pt x="0" y="237"/>
                    </a:moveTo>
                    <a:lnTo>
                      <a:pt x="685" y="1496"/>
                    </a:lnTo>
                    <a:lnTo>
                      <a:pt x="1081" y="0"/>
                    </a:lnTo>
                    <a:lnTo>
                      <a:pt x="0" y="2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32">
                <a:extLst>
                  <a:ext uri="{FF2B5EF4-FFF2-40B4-BE49-F238E27FC236}">
                    <a16:creationId xmlns:a16="http://schemas.microsoft.com/office/drawing/2014/main" id="{04000336-273B-412E-9C27-DEB63D13D8ED}"/>
                  </a:ext>
                </a:extLst>
              </p:cNvPr>
              <p:cNvSpPr>
                <a:spLocks/>
              </p:cNvSpPr>
              <p:nvPr/>
            </p:nvSpPr>
            <p:spPr bwMode="auto">
              <a:xfrm>
                <a:off x="6829" y="4064"/>
                <a:ext cx="856" cy="495"/>
              </a:xfrm>
              <a:custGeom>
                <a:avLst/>
                <a:gdLst>
                  <a:gd name="T0" fmla="*/ 0 w 856"/>
                  <a:gd name="T1" fmla="*/ 0 h 495"/>
                  <a:gd name="T2" fmla="*/ 484 w 856"/>
                  <a:gd name="T3" fmla="*/ 495 h 495"/>
                  <a:gd name="T4" fmla="*/ 856 w 856"/>
                  <a:gd name="T5" fmla="*/ 451 h 495"/>
                  <a:gd name="T6" fmla="*/ 0 w 856"/>
                  <a:gd name="T7" fmla="*/ 0 h 495"/>
                </a:gdLst>
                <a:ahLst/>
                <a:cxnLst>
                  <a:cxn ang="0">
                    <a:pos x="T0" y="T1"/>
                  </a:cxn>
                  <a:cxn ang="0">
                    <a:pos x="T2" y="T3"/>
                  </a:cxn>
                  <a:cxn ang="0">
                    <a:pos x="T4" y="T5"/>
                  </a:cxn>
                  <a:cxn ang="0">
                    <a:pos x="T6" y="T7"/>
                  </a:cxn>
                </a:cxnLst>
                <a:rect l="0" t="0" r="r" b="b"/>
                <a:pathLst>
                  <a:path w="856" h="495">
                    <a:moveTo>
                      <a:pt x="0" y="0"/>
                    </a:moveTo>
                    <a:lnTo>
                      <a:pt x="484" y="495"/>
                    </a:lnTo>
                    <a:lnTo>
                      <a:pt x="856" y="451"/>
                    </a:lnTo>
                    <a:lnTo>
                      <a:pt x="0" y="0"/>
                    </a:lnTo>
                    <a:close/>
                  </a:path>
                </a:pathLst>
              </a:custGeom>
              <a:solidFill>
                <a:srgbClr val="1E7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33">
                <a:extLst>
                  <a:ext uri="{FF2B5EF4-FFF2-40B4-BE49-F238E27FC236}">
                    <a16:creationId xmlns:a16="http://schemas.microsoft.com/office/drawing/2014/main" id="{1973622D-5D6C-466B-84A8-FA0A20F2FB58}"/>
                  </a:ext>
                </a:extLst>
              </p:cNvPr>
              <p:cNvSpPr>
                <a:spLocks/>
              </p:cNvSpPr>
              <p:nvPr/>
            </p:nvSpPr>
            <p:spPr bwMode="auto">
              <a:xfrm>
                <a:off x="6846" y="2129"/>
                <a:ext cx="998" cy="764"/>
              </a:xfrm>
              <a:custGeom>
                <a:avLst/>
                <a:gdLst>
                  <a:gd name="T0" fmla="*/ 550 w 998"/>
                  <a:gd name="T1" fmla="*/ 0 h 764"/>
                  <a:gd name="T2" fmla="*/ 0 w 998"/>
                  <a:gd name="T3" fmla="*/ 764 h 764"/>
                  <a:gd name="T4" fmla="*/ 998 w 998"/>
                  <a:gd name="T5" fmla="*/ 423 h 764"/>
                  <a:gd name="T6" fmla="*/ 550 w 998"/>
                  <a:gd name="T7" fmla="*/ 0 h 764"/>
                </a:gdLst>
                <a:ahLst/>
                <a:cxnLst>
                  <a:cxn ang="0">
                    <a:pos x="T0" y="T1"/>
                  </a:cxn>
                  <a:cxn ang="0">
                    <a:pos x="T2" y="T3"/>
                  </a:cxn>
                  <a:cxn ang="0">
                    <a:pos x="T4" y="T5"/>
                  </a:cxn>
                  <a:cxn ang="0">
                    <a:pos x="T6" y="T7"/>
                  </a:cxn>
                </a:cxnLst>
                <a:rect l="0" t="0" r="r" b="b"/>
                <a:pathLst>
                  <a:path w="998" h="764">
                    <a:moveTo>
                      <a:pt x="550" y="0"/>
                    </a:moveTo>
                    <a:lnTo>
                      <a:pt x="0" y="764"/>
                    </a:lnTo>
                    <a:lnTo>
                      <a:pt x="998" y="423"/>
                    </a:lnTo>
                    <a:lnTo>
                      <a:pt x="550" y="0"/>
                    </a:lnTo>
                    <a:close/>
                  </a:path>
                </a:pathLst>
              </a:custGeom>
              <a:solidFill>
                <a:srgbClr val="489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34">
                <a:extLst>
                  <a:ext uri="{FF2B5EF4-FFF2-40B4-BE49-F238E27FC236}">
                    <a16:creationId xmlns:a16="http://schemas.microsoft.com/office/drawing/2014/main" id="{71C7D127-26C4-4AAE-A265-D1EA9252C0D4}"/>
                  </a:ext>
                </a:extLst>
              </p:cNvPr>
              <p:cNvSpPr>
                <a:spLocks/>
              </p:cNvSpPr>
              <p:nvPr/>
            </p:nvSpPr>
            <p:spPr bwMode="auto">
              <a:xfrm>
                <a:off x="6846" y="2129"/>
                <a:ext cx="998" cy="764"/>
              </a:xfrm>
              <a:custGeom>
                <a:avLst/>
                <a:gdLst>
                  <a:gd name="T0" fmla="*/ 550 w 998"/>
                  <a:gd name="T1" fmla="*/ 0 h 764"/>
                  <a:gd name="T2" fmla="*/ 0 w 998"/>
                  <a:gd name="T3" fmla="*/ 764 h 764"/>
                  <a:gd name="T4" fmla="*/ 998 w 998"/>
                  <a:gd name="T5" fmla="*/ 423 h 764"/>
                  <a:gd name="T6" fmla="*/ 550 w 998"/>
                  <a:gd name="T7" fmla="*/ 0 h 764"/>
                </a:gdLst>
                <a:ahLst/>
                <a:cxnLst>
                  <a:cxn ang="0">
                    <a:pos x="T0" y="T1"/>
                  </a:cxn>
                  <a:cxn ang="0">
                    <a:pos x="T2" y="T3"/>
                  </a:cxn>
                  <a:cxn ang="0">
                    <a:pos x="T4" y="T5"/>
                  </a:cxn>
                  <a:cxn ang="0">
                    <a:pos x="T6" y="T7"/>
                  </a:cxn>
                </a:cxnLst>
                <a:rect l="0" t="0" r="r" b="b"/>
                <a:pathLst>
                  <a:path w="998" h="764">
                    <a:moveTo>
                      <a:pt x="550" y="0"/>
                    </a:moveTo>
                    <a:lnTo>
                      <a:pt x="0" y="764"/>
                    </a:lnTo>
                    <a:lnTo>
                      <a:pt x="998" y="423"/>
                    </a:lnTo>
                    <a:lnTo>
                      <a:pt x="5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35">
                <a:extLst>
                  <a:ext uri="{FF2B5EF4-FFF2-40B4-BE49-F238E27FC236}">
                    <a16:creationId xmlns:a16="http://schemas.microsoft.com/office/drawing/2014/main" id="{0047E7E4-C08A-44B7-A23A-B066FB0CA580}"/>
                  </a:ext>
                </a:extLst>
              </p:cNvPr>
              <p:cNvSpPr>
                <a:spLocks/>
              </p:cNvSpPr>
              <p:nvPr/>
            </p:nvSpPr>
            <p:spPr bwMode="auto">
              <a:xfrm>
                <a:off x="6409" y="-1126"/>
                <a:ext cx="1205" cy="1391"/>
              </a:xfrm>
              <a:custGeom>
                <a:avLst/>
                <a:gdLst>
                  <a:gd name="T0" fmla="*/ 0 w 1205"/>
                  <a:gd name="T1" fmla="*/ 0 h 1391"/>
                  <a:gd name="T2" fmla="*/ 124 w 1205"/>
                  <a:gd name="T3" fmla="*/ 1391 h 1391"/>
                  <a:gd name="T4" fmla="*/ 1205 w 1205"/>
                  <a:gd name="T5" fmla="*/ 1154 h 1391"/>
                  <a:gd name="T6" fmla="*/ 0 w 1205"/>
                  <a:gd name="T7" fmla="*/ 0 h 1391"/>
                </a:gdLst>
                <a:ahLst/>
                <a:cxnLst>
                  <a:cxn ang="0">
                    <a:pos x="T0" y="T1"/>
                  </a:cxn>
                  <a:cxn ang="0">
                    <a:pos x="T2" y="T3"/>
                  </a:cxn>
                  <a:cxn ang="0">
                    <a:pos x="T4" y="T5"/>
                  </a:cxn>
                  <a:cxn ang="0">
                    <a:pos x="T6" y="T7"/>
                  </a:cxn>
                </a:cxnLst>
                <a:rect l="0" t="0" r="r" b="b"/>
                <a:pathLst>
                  <a:path w="1205" h="1391">
                    <a:moveTo>
                      <a:pt x="0" y="0"/>
                    </a:moveTo>
                    <a:lnTo>
                      <a:pt x="124" y="1391"/>
                    </a:lnTo>
                    <a:lnTo>
                      <a:pt x="1205" y="1154"/>
                    </a:lnTo>
                    <a:lnTo>
                      <a:pt x="0" y="0"/>
                    </a:lnTo>
                    <a:close/>
                  </a:path>
                </a:pathLst>
              </a:custGeom>
              <a:solidFill>
                <a:srgbClr val="90B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36">
                <a:extLst>
                  <a:ext uri="{FF2B5EF4-FFF2-40B4-BE49-F238E27FC236}">
                    <a16:creationId xmlns:a16="http://schemas.microsoft.com/office/drawing/2014/main" id="{99FC5428-984B-4193-A2EF-7B5E9FFF2119}"/>
                  </a:ext>
                </a:extLst>
              </p:cNvPr>
              <p:cNvSpPr>
                <a:spLocks/>
              </p:cNvSpPr>
              <p:nvPr/>
            </p:nvSpPr>
            <p:spPr bwMode="auto">
              <a:xfrm>
                <a:off x="6409" y="-1126"/>
                <a:ext cx="1229" cy="1154"/>
              </a:xfrm>
              <a:custGeom>
                <a:avLst/>
                <a:gdLst>
                  <a:gd name="T0" fmla="*/ 0 w 1229"/>
                  <a:gd name="T1" fmla="*/ 0 h 1154"/>
                  <a:gd name="T2" fmla="*/ 1205 w 1229"/>
                  <a:gd name="T3" fmla="*/ 1154 h 1154"/>
                  <a:gd name="T4" fmla="*/ 1229 w 1229"/>
                  <a:gd name="T5" fmla="*/ 165 h 1154"/>
                  <a:gd name="T6" fmla="*/ 0 w 1229"/>
                  <a:gd name="T7" fmla="*/ 0 h 1154"/>
                </a:gdLst>
                <a:ahLst/>
                <a:cxnLst>
                  <a:cxn ang="0">
                    <a:pos x="T0" y="T1"/>
                  </a:cxn>
                  <a:cxn ang="0">
                    <a:pos x="T2" y="T3"/>
                  </a:cxn>
                  <a:cxn ang="0">
                    <a:pos x="T4" y="T5"/>
                  </a:cxn>
                  <a:cxn ang="0">
                    <a:pos x="T6" y="T7"/>
                  </a:cxn>
                </a:cxnLst>
                <a:rect l="0" t="0" r="r" b="b"/>
                <a:pathLst>
                  <a:path w="1229" h="1154">
                    <a:moveTo>
                      <a:pt x="0" y="0"/>
                    </a:moveTo>
                    <a:lnTo>
                      <a:pt x="1205" y="1154"/>
                    </a:lnTo>
                    <a:lnTo>
                      <a:pt x="1229" y="165"/>
                    </a:lnTo>
                    <a:lnTo>
                      <a:pt x="0" y="0"/>
                    </a:lnTo>
                    <a:close/>
                  </a:path>
                </a:pathLst>
              </a:custGeom>
              <a:solidFill>
                <a:srgbClr val="92B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337">
                <a:extLst>
                  <a:ext uri="{FF2B5EF4-FFF2-40B4-BE49-F238E27FC236}">
                    <a16:creationId xmlns:a16="http://schemas.microsoft.com/office/drawing/2014/main" id="{4FD52ADF-65CD-409A-A5A5-6A8AF0C1CC1E}"/>
                  </a:ext>
                </a:extLst>
              </p:cNvPr>
              <p:cNvSpPr>
                <a:spLocks/>
              </p:cNvSpPr>
              <p:nvPr/>
            </p:nvSpPr>
            <p:spPr bwMode="auto">
              <a:xfrm>
                <a:off x="5393" y="1524"/>
                <a:ext cx="1825" cy="1369"/>
              </a:xfrm>
              <a:custGeom>
                <a:avLst/>
                <a:gdLst>
                  <a:gd name="T0" fmla="*/ 0 w 1825"/>
                  <a:gd name="T1" fmla="*/ 682 h 1369"/>
                  <a:gd name="T2" fmla="*/ 1453 w 1825"/>
                  <a:gd name="T3" fmla="*/ 1369 h 1369"/>
                  <a:gd name="T4" fmla="*/ 1825 w 1825"/>
                  <a:gd name="T5" fmla="*/ 0 h 1369"/>
                  <a:gd name="T6" fmla="*/ 0 w 1825"/>
                  <a:gd name="T7" fmla="*/ 682 h 1369"/>
                </a:gdLst>
                <a:ahLst/>
                <a:cxnLst>
                  <a:cxn ang="0">
                    <a:pos x="T0" y="T1"/>
                  </a:cxn>
                  <a:cxn ang="0">
                    <a:pos x="T2" y="T3"/>
                  </a:cxn>
                  <a:cxn ang="0">
                    <a:pos x="T4" y="T5"/>
                  </a:cxn>
                  <a:cxn ang="0">
                    <a:pos x="T6" y="T7"/>
                  </a:cxn>
                </a:cxnLst>
                <a:rect l="0" t="0" r="r" b="b"/>
                <a:pathLst>
                  <a:path w="1825" h="1369">
                    <a:moveTo>
                      <a:pt x="0" y="682"/>
                    </a:moveTo>
                    <a:lnTo>
                      <a:pt x="1453" y="1369"/>
                    </a:lnTo>
                    <a:lnTo>
                      <a:pt x="1825" y="0"/>
                    </a:lnTo>
                    <a:lnTo>
                      <a:pt x="0" y="682"/>
                    </a:lnTo>
                    <a:close/>
                  </a:path>
                </a:pathLst>
              </a:custGeom>
              <a:solidFill>
                <a:srgbClr val="58A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38">
                <a:extLst>
                  <a:ext uri="{FF2B5EF4-FFF2-40B4-BE49-F238E27FC236}">
                    <a16:creationId xmlns:a16="http://schemas.microsoft.com/office/drawing/2014/main" id="{F6FACB0C-94AB-4CBF-A3D1-32EBD7DE63B5}"/>
                  </a:ext>
                </a:extLst>
              </p:cNvPr>
              <p:cNvSpPr>
                <a:spLocks/>
              </p:cNvSpPr>
              <p:nvPr/>
            </p:nvSpPr>
            <p:spPr bwMode="auto">
              <a:xfrm>
                <a:off x="5393" y="1524"/>
                <a:ext cx="1825" cy="1369"/>
              </a:xfrm>
              <a:custGeom>
                <a:avLst/>
                <a:gdLst>
                  <a:gd name="T0" fmla="*/ 0 w 1825"/>
                  <a:gd name="T1" fmla="*/ 682 h 1369"/>
                  <a:gd name="T2" fmla="*/ 1453 w 1825"/>
                  <a:gd name="T3" fmla="*/ 1369 h 1369"/>
                  <a:gd name="T4" fmla="*/ 1825 w 1825"/>
                  <a:gd name="T5" fmla="*/ 0 h 1369"/>
                  <a:gd name="T6" fmla="*/ 0 w 1825"/>
                  <a:gd name="T7" fmla="*/ 682 h 1369"/>
                </a:gdLst>
                <a:ahLst/>
                <a:cxnLst>
                  <a:cxn ang="0">
                    <a:pos x="T0" y="T1"/>
                  </a:cxn>
                  <a:cxn ang="0">
                    <a:pos x="T2" y="T3"/>
                  </a:cxn>
                  <a:cxn ang="0">
                    <a:pos x="T4" y="T5"/>
                  </a:cxn>
                  <a:cxn ang="0">
                    <a:pos x="T6" y="T7"/>
                  </a:cxn>
                </a:cxnLst>
                <a:rect l="0" t="0" r="r" b="b"/>
                <a:pathLst>
                  <a:path w="1825" h="1369">
                    <a:moveTo>
                      <a:pt x="0" y="682"/>
                    </a:moveTo>
                    <a:lnTo>
                      <a:pt x="1453" y="1369"/>
                    </a:lnTo>
                    <a:lnTo>
                      <a:pt x="1825" y="0"/>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339">
                <a:extLst>
                  <a:ext uri="{FF2B5EF4-FFF2-40B4-BE49-F238E27FC236}">
                    <a16:creationId xmlns:a16="http://schemas.microsoft.com/office/drawing/2014/main" id="{9C82FC8E-EBC4-4096-9E50-A3AE8926356D}"/>
                  </a:ext>
                </a:extLst>
              </p:cNvPr>
              <p:cNvSpPr>
                <a:spLocks/>
              </p:cNvSpPr>
              <p:nvPr/>
            </p:nvSpPr>
            <p:spPr bwMode="auto">
              <a:xfrm>
                <a:off x="6846" y="1524"/>
                <a:ext cx="550" cy="1369"/>
              </a:xfrm>
              <a:custGeom>
                <a:avLst/>
                <a:gdLst>
                  <a:gd name="T0" fmla="*/ 372 w 550"/>
                  <a:gd name="T1" fmla="*/ 0 h 1369"/>
                  <a:gd name="T2" fmla="*/ 0 w 550"/>
                  <a:gd name="T3" fmla="*/ 1369 h 1369"/>
                  <a:gd name="T4" fmla="*/ 550 w 550"/>
                  <a:gd name="T5" fmla="*/ 605 h 1369"/>
                  <a:gd name="T6" fmla="*/ 372 w 550"/>
                  <a:gd name="T7" fmla="*/ 0 h 1369"/>
                </a:gdLst>
                <a:ahLst/>
                <a:cxnLst>
                  <a:cxn ang="0">
                    <a:pos x="T0" y="T1"/>
                  </a:cxn>
                  <a:cxn ang="0">
                    <a:pos x="T2" y="T3"/>
                  </a:cxn>
                  <a:cxn ang="0">
                    <a:pos x="T4" y="T5"/>
                  </a:cxn>
                  <a:cxn ang="0">
                    <a:pos x="T6" y="T7"/>
                  </a:cxn>
                </a:cxnLst>
                <a:rect l="0" t="0" r="r" b="b"/>
                <a:pathLst>
                  <a:path w="550" h="1369">
                    <a:moveTo>
                      <a:pt x="372" y="0"/>
                    </a:moveTo>
                    <a:lnTo>
                      <a:pt x="0" y="1369"/>
                    </a:lnTo>
                    <a:lnTo>
                      <a:pt x="550" y="605"/>
                    </a:lnTo>
                    <a:lnTo>
                      <a:pt x="372" y="0"/>
                    </a:lnTo>
                    <a:close/>
                  </a:path>
                </a:pathLst>
              </a:custGeom>
              <a:solidFill>
                <a:srgbClr val="54A4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340">
                <a:extLst>
                  <a:ext uri="{FF2B5EF4-FFF2-40B4-BE49-F238E27FC236}">
                    <a16:creationId xmlns:a16="http://schemas.microsoft.com/office/drawing/2014/main" id="{0F157490-90F7-4297-955D-78CB27049ADB}"/>
                  </a:ext>
                </a:extLst>
              </p:cNvPr>
              <p:cNvSpPr>
                <a:spLocks/>
              </p:cNvSpPr>
              <p:nvPr/>
            </p:nvSpPr>
            <p:spPr bwMode="auto">
              <a:xfrm>
                <a:off x="6846" y="1524"/>
                <a:ext cx="550" cy="1369"/>
              </a:xfrm>
              <a:custGeom>
                <a:avLst/>
                <a:gdLst>
                  <a:gd name="T0" fmla="*/ 372 w 550"/>
                  <a:gd name="T1" fmla="*/ 0 h 1369"/>
                  <a:gd name="T2" fmla="*/ 0 w 550"/>
                  <a:gd name="T3" fmla="*/ 1369 h 1369"/>
                  <a:gd name="T4" fmla="*/ 550 w 550"/>
                  <a:gd name="T5" fmla="*/ 605 h 1369"/>
                  <a:gd name="T6" fmla="*/ 372 w 550"/>
                  <a:gd name="T7" fmla="*/ 0 h 1369"/>
                </a:gdLst>
                <a:ahLst/>
                <a:cxnLst>
                  <a:cxn ang="0">
                    <a:pos x="T0" y="T1"/>
                  </a:cxn>
                  <a:cxn ang="0">
                    <a:pos x="T2" y="T3"/>
                  </a:cxn>
                  <a:cxn ang="0">
                    <a:pos x="T4" y="T5"/>
                  </a:cxn>
                  <a:cxn ang="0">
                    <a:pos x="T6" y="T7"/>
                  </a:cxn>
                </a:cxnLst>
                <a:rect l="0" t="0" r="r" b="b"/>
                <a:pathLst>
                  <a:path w="550" h="1369">
                    <a:moveTo>
                      <a:pt x="372" y="0"/>
                    </a:moveTo>
                    <a:lnTo>
                      <a:pt x="0" y="1369"/>
                    </a:lnTo>
                    <a:lnTo>
                      <a:pt x="550" y="605"/>
                    </a:lnTo>
                    <a:lnTo>
                      <a:pt x="3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341">
                <a:extLst>
                  <a:ext uri="{FF2B5EF4-FFF2-40B4-BE49-F238E27FC236}">
                    <a16:creationId xmlns:a16="http://schemas.microsoft.com/office/drawing/2014/main" id="{1A09BBE8-3D6C-4D28-9D88-FA9EBAC95248}"/>
                  </a:ext>
                </a:extLst>
              </p:cNvPr>
              <p:cNvSpPr>
                <a:spLocks/>
              </p:cNvSpPr>
              <p:nvPr/>
            </p:nvSpPr>
            <p:spPr bwMode="auto">
              <a:xfrm>
                <a:off x="5393" y="1062"/>
                <a:ext cx="1825" cy="1144"/>
              </a:xfrm>
              <a:custGeom>
                <a:avLst/>
                <a:gdLst>
                  <a:gd name="T0" fmla="*/ 939 w 1825"/>
                  <a:gd name="T1" fmla="*/ 0 h 1144"/>
                  <a:gd name="T2" fmla="*/ 0 w 1825"/>
                  <a:gd name="T3" fmla="*/ 1144 h 1144"/>
                  <a:gd name="T4" fmla="*/ 1825 w 1825"/>
                  <a:gd name="T5" fmla="*/ 462 h 1144"/>
                  <a:gd name="T6" fmla="*/ 939 w 1825"/>
                  <a:gd name="T7" fmla="*/ 0 h 1144"/>
                </a:gdLst>
                <a:ahLst/>
                <a:cxnLst>
                  <a:cxn ang="0">
                    <a:pos x="T0" y="T1"/>
                  </a:cxn>
                  <a:cxn ang="0">
                    <a:pos x="T2" y="T3"/>
                  </a:cxn>
                  <a:cxn ang="0">
                    <a:pos x="T4" y="T5"/>
                  </a:cxn>
                  <a:cxn ang="0">
                    <a:pos x="T6" y="T7"/>
                  </a:cxn>
                </a:cxnLst>
                <a:rect l="0" t="0" r="r" b="b"/>
                <a:pathLst>
                  <a:path w="1825" h="1144">
                    <a:moveTo>
                      <a:pt x="939" y="0"/>
                    </a:moveTo>
                    <a:lnTo>
                      <a:pt x="0" y="1144"/>
                    </a:lnTo>
                    <a:lnTo>
                      <a:pt x="1825" y="462"/>
                    </a:lnTo>
                    <a:lnTo>
                      <a:pt x="939" y="0"/>
                    </a:lnTo>
                    <a:close/>
                  </a:path>
                </a:pathLst>
              </a:custGeom>
              <a:solidFill>
                <a:srgbClr val="6DB7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342">
                <a:extLst>
                  <a:ext uri="{FF2B5EF4-FFF2-40B4-BE49-F238E27FC236}">
                    <a16:creationId xmlns:a16="http://schemas.microsoft.com/office/drawing/2014/main" id="{4A32FE2F-DC8E-4328-A69D-3E2E8F538858}"/>
                  </a:ext>
                </a:extLst>
              </p:cNvPr>
              <p:cNvSpPr>
                <a:spLocks/>
              </p:cNvSpPr>
              <p:nvPr/>
            </p:nvSpPr>
            <p:spPr bwMode="auto">
              <a:xfrm>
                <a:off x="5393" y="1062"/>
                <a:ext cx="1825" cy="1144"/>
              </a:xfrm>
              <a:custGeom>
                <a:avLst/>
                <a:gdLst>
                  <a:gd name="T0" fmla="*/ 939 w 1825"/>
                  <a:gd name="T1" fmla="*/ 0 h 1144"/>
                  <a:gd name="T2" fmla="*/ 0 w 1825"/>
                  <a:gd name="T3" fmla="*/ 1144 h 1144"/>
                  <a:gd name="T4" fmla="*/ 1825 w 1825"/>
                  <a:gd name="T5" fmla="*/ 462 h 1144"/>
                  <a:gd name="T6" fmla="*/ 939 w 1825"/>
                  <a:gd name="T7" fmla="*/ 0 h 1144"/>
                </a:gdLst>
                <a:ahLst/>
                <a:cxnLst>
                  <a:cxn ang="0">
                    <a:pos x="T0" y="T1"/>
                  </a:cxn>
                  <a:cxn ang="0">
                    <a:pos x="T2" y="T3"/>
                  </a:cxn>
                  <a:cxn ang="0">
                    <a:pos x="T4" y="T5"/>
                  </a:cxn>
                  <a:cxn ang="0">
                    <a:pos x="T6" y="T7"/>
                  </a:cxn>
                </a:cxnLst>
                <a:rect l="0" t="0" r="r" b="b"/>
                <a:pathLst>
                  <a:path w="1825" h="1144">
                    <a:moveTo>
                      <a:pt x="939" y="0"/>
                    </a:moveTo>
                    <a:lnTo>
                      <a:pt x="0" y="1144"/>
                    </a:lnTo>
                    <a:lnTo>
                      <a:pt x="1825" y="462"/>
                    </a:lnTo>
                    <a:lnTo>
                      <a:pt x="9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343">
                <a:extLst>
                  <a:ext uri="{FF2B5EF4-FFF2-40B4-BE49-F238E27FC236}">
                    <a16:creationId xmlns:a16="http://schemas.microsoft.com/office/drawing/2014/main" id="{DEAEBF51-B841-4324-A559-72E6AF07486B}"/>
                  </a:ext>
                </a:extLst>
              </p:cNvPr>
              <p:cNvSpPr>
                <a:spLocks/>
              </p:cNvSpPr>
              <p:nvPr/>
            </p:nvSpPr>
            <p:spPr bwMode="auto">
              <a:xfrm>
                <a:off x="5813" y="4064"/>
                <a:ext cx="1500" cy="495"/>
              </a:xfrm>
              <a:custGeom>
                <a:avLst/>
                <a:gdLst>
                  <a:gd name="T0" fmla="*/ 1016 w 1500"/>
                  <a:gd name="T1" fmla="*/ 0 h 495"/>
                  <a:gd name="T2" fmla="*/ 0 w 1500"/>
                  <a:gd name="T3" fmla="*/ 468 h 495"/>
                  <a:gd name="T4" fmla="*/ 1500 w 1500"/>
                  <a:gd name="T5" fmla="*/ 495 h 495"/>
                  <a:gd name="T6" fmla="*/ 1016 w 1500"/>
                  <a:gd name="T7" fmla="*/ 0 h 495"/>
                </a:gdLst>
                <a:ahLst/>
                <a:cxnLst>
                  <a:cxn ang="0">
                    <a:pos x="T0" y="T1"/>
                  </a:cxn>
                  <a:cxn ang="0">
                    <a:pos x="T2" y="T3"/>
                  </a:cxn>
                  <a:cxn ang="0">
                    <a:pos x="T4" y="T5"/>
                  </a:cxn>
                  <a:cxn ang="0">
                    <a:pos x="T6" y="T7"/>
                  </a:cxn>
                </a:cxnLst>
                <a:rect l="0" t="0" r="r" b="b"/>
                <a:pathLst>
                  <a:path w="1500" h="495">
                    <a:moveTo>
                      <a:pt x="1016" y="0"/>
                    </a:moveTo>
                    <a:lnTo>
                      <a:pt x="0" y="468"/>
                    </a:lnTo>
                    <a:lnTo>
                      <a:pt x="1500" y="495"/>
                    </a:lnTo>
                    <a:lnTo>
                      <a:pt x="1016" y="0"/>
                    </a:lnTo>
                    <a:close/>
                  </a:path>
                </a:pathLst>
              </a:custGeom>
              <a:solidFill>
                <a:srgbClr val="268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344">
                <a:extLst>
                  <a:ext uri="{FF2B5EF4-FFF2-40B4-BE49-F238E27FC236}">
                    <a16:creationId xmlns:a16="http://schemas.microsoft.com/office/drawing/2014/main" id="{332C6F0F-CC99-4F31-81AC-831F00BA56EC}"/>
                  </a:ext>
                </a:extLst>
              </p:cNvPr>
              <p:cNvSpPr>
                <a:spLocks/>
              </p:cNvSpPr>
              <p:nvPr/>
            </p:nvSpPr>
            <p:spPr bwMode="auto">
              <a:xfrm>
                <a:off x="5813" y="4064"/>
                <a:ext cx="1016" cy="468"/>
              </a:xfrm>
              <a:custGeom>
                <a:avLst/>
                <a:gdLst>
                  <a:gd name="T0" fmla="*/ 47 w 1016"/>
                  <a:gd name="T1" fmla="*/ 341 h 468"/>
                  <a:gd name="T2" fmla="*/ 0 w 1016"/>
                  <a:gd name="T3" fmla="*/ 468 h 468"/>
                  <a:gd name="T4" fmla="*/ 1016 w 1016"/>
                  <a:gd name="T5" fmla="*/ 0 h 468"/>
                  <a:gd name="T6" fmla="*/ 47 w 1016"/>
                  <a:gd name="T7" fmla="*/ 341 h 468"/>
                </a:gdLst>
                <a:ahLst/>
                <a:cxnLst>
                  <a:cxn ang="0">
                    <a:pos x="T0" y="T1"/>
                  </a:cxn>
                  <a:cxn ang="0">
                    <a:pos x="T2" y="T3"/>
                  </a:cxn>
                  <a:cxn ang="0">
                    <a:pos x="T4" y="T5"/>
                  </a:cxn>
                  <a:cxn ang="0">
                    <a:pos x="T6" y="T7"/>
                  </a:cxn>
                </a:cxnLst>
                <a:rect l="0" t="0" r="r" b="b"/>
                <a:pathLst>
                  <a:path w="1016" h="468">
                    <a:moveTo>
                      <a:pt x="47" y="341"/>
                    </a:moveTo>
                    <a:lnTo>
                      <a:pt x="0" y="468"/>
                    </a:lnTo>
                    <a:lnTo>
                      <a:pt x="1016" y="0"/>
                    </a:lnTo>
                    <a:lnTo>
                      <a:pt x="47" y="341"/>
                    </a:lnTo>
                    <a:close/>
                  </a:path>
                </a:pathLst>
              </a:custGeom>
              <a:solidFill>
                <a:srgbClr val="2F8A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345">
                <a:extLst>
                  <a:ext uri="{FF2B5EF4-FFF2-40B4-BE49-F238E27FC236}">
                    <a16:creationId xmlns:a16="http://schemas.microsoft.com/office/drawing/2014/main" id="{BF59E79E-24C6-4729-85B3-2E6B4AE40D10}"/>
                  </a:ext>
                </a:extLst>
              </p:cNvPr>
              <p:cNvSpPr>
                <a:spLocks/>
              </p:cNvSpPr>
              <p:nvPr/>
            </p:nvSpPr>
            <p:spPr bwMode="auto">
              <a:xfrm>
                <a:off x="5901" y="2893"/>
                <a:ext cx="945" cy="1171"/>
              </a:xfrm>
              <a:custGeom>
                <a:avLst/>
                <a:gdLst>
                  <a:gd name="T0" fmla="*/ 0 w 945"/>
                  <a:gd name="T1" fmla="*/ 385 h 1171"/>
                  <a:gd name="T2" fmla="*/ 928 w 945"/>
                  <a:gd name="T3" fmla="*/ 1171 h 1171"/>
                  <a:gd name="T4" fmla="*/ 945 w 945"/>
                  <a:gd name="T5" fmla="*/ 0 h 1171"/>
                  <a:gd name="T6" fmla="*/ 0 w 945"/>
                  <a:gd name="T7" fmla="*/ 385 h 1171"/>
                </a:gdLst>
                <a:ahLst/>
                <a:cxnLst>
                  <a:cxn ang="0">
                    <a:pos x="T0" y="T1"/>
                  </a:cxn>
                  <a:cxn ang="0">
                    <a:pos x="T2" y="T3"/>
                  </a:cxn>
                  <a:cxn ang="0">
                    <a:pos x="T4" y="T5"/>
                  </a:cxn>
                  <a:cxn ang="0">
                    <a:pos x="T6" y="T7"/>
                  </a:cxn>
                </a:cxnLst>
                <a:rect l="0" t="0" r="r" b="b"/>
                <a:pathLst>
                  <a:path w="945" h="1171">
                    <a:moveTo>
                      <a:pt x="0" y="385"/>
                    </a:moveTo>
                    <a:lnTo>
                      <a:pt x="928" y="1171"/>
                    </a:lnTo>
                    <a:lnTo>
                      <a:pt x="945" y="0"/>
                    </a:lnTo>
                    <a:lnTo>
                      <a:pt x="0" y="385"/>
                    </a:lnTo>
                    <a:close/>
                  </a:path>
                </a:pathLst>
              </a:custGeom>
              <a:solidFill>
                <a:srgbClr val="389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346">
                <a:extLst>
                  <a:ext uri="{FF2B5EF4-FFF2-40B4-BE49-F238E27FC236}">
                    <a16:creationId xmlns:a16="http://schemas.microsoft.com/office/drawing/2014/main" id="{E7DDCBF5-308F-42F1-8DFD-386590937569}"/>
                  </a:ext>
                </a:extLst>
              </p:cNvPr>
              <p:cNvSpPr>
                <a:spLocks/>
              </p:cNvSpPr>
              <p:nvPr/>
            </p:nvSpPr>
            <p:spPr bwMode="auto">
              <a:xfrm>
                <a:off x="5393" y="1062"/>
                <a:ext cx="939" cy="1144"/>
              </a:xfrm>
              <a:custGeom>
                <a:avLst/>
                <a:gdLst>
                  <a:gd name="T0" fmla="*/ 71 w 939"/>
                  <a:gd name="T1" fmla="*/ 292 h 1144"/>
                  <a:gd name="T2" fmla="*/ 0 w 939"/>
                  <a:gd name="T3" fmla="*/ 1144 h 1144"/>
                  <a:gd name="T4" fmla="*/ 939 w 939"/>
                  <a:gd name="T5" fmla="*/ 0 h 1144"/>
                  <a:gd name="T6" fmla="*/ 71 w 939"/>
                  <a:gd name="T7" fmla="*/ 292 h 1144"/>
                </a:gdLst>
                <a:ahLst/>
                <a:cxnLst>
                  <a:cxn ang="0">
                    <a:pos x="T0" y="T1"/>
                  </a:cxn>
                  <a:cxn ang="0">
                    <a:pos x="T2" y="T3"/>
                  </a:cxn>
                  <a:cxn ang="0">
                    <a:pos x="T4" y="T5"/>
                  </a:cxn>
                  <a:cxn ang="0">
                    <a:pos x="T6" y="T7"/>
                  </a:cxn>
                </a:cxnLst>
                <a:rect l="0" t="0" r="r" b="b"/>
                <a:pathLst>
                  <a:path w="939" h="1144">
                    <a:moveTo>
                      <a:pt x="71" y="292"/>
                    </a:moveTo>
                    <a:lnTo>
                      <a:pt x="0" y="1144"/>
                    </a:lnTo>
                    <a:lnTo>
                      <a:pt x="939" y="0"/>
                    </a:lnTo>
                    <a:lnTo>
                      <a:pt x="71" y="292"/>
                    </a:lnTo>
                    <a:close/>
                  </a:path>
                </a:pathLst>
              </a:custGeom>
              <a:solidFill>
                <a:srgbClr val="75C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347">
                <a:extLst>
                  <a:ext uri="{FF2B5EF4-FFF2-40B4-BE49-F238E27FC236}">
                    <a16:creationId xmlns:a16="http://schemas.microsoft.com/office/drawing/2014/main" id="{6C56BDA2-0174-4CD4-813C-65731C924287}"/>
                  </a:ext>
                </a:extLst>
              </p:cNvPr>
              <p:cNvSpPr>
                <a:spLocks/>
              </p:cNvSpPr>
              <p:nvPr/>
            </p:nvSpPr>
            <p:spPr bwMode="auto">
              <a:xfrm>
                <a:off x="5393" y="1062"/>
                <a:ext cx="939" cy="1144"/>
              </a:xfrm>
              <a:custGeom>
                <a:avLst/>
                <a:gdLst>
                  <a:gd name="T0" fmla="*/ 71 w 939"/>
                  <a:gd name="T1" fmla="*/ 292 h 1144"/>
                  <a:gd name="T2" fmla="*/ 0 w 939"/>
                  <a:gd name="T3" fmla="*/ 1144 h 1144"/>
                  <a:gd name="T4" fmla="*/ 939 w 939"/>
                  <a:gd name="T5" fmla="*/ 0 h 1144"/>
                  <a:gd name="T6" fmla="*/ 71 w 939"/>
                  <a:gd name="T7" fmla="*/ 292 h 1144"/>
                </a:gdLst>
                <a:ahLst/>
                <a:cxnLst>
                  <a:cxn ang="0">
                    <a:pos x="T0" y="T1"/>
                  </a:cxn>
                  <a:cxn ang="0">
                    <a:pos x="T2" y="T3"/>
                  </a:cxn>
                  <a:cxn ang="0">
                    <a:pos x="T4" y="T5"/>
                  </a:cxn>
                  <a:cxn ang="0">
                    <a:pos x="T6" y="T7"/>
                  </a:cxn>
                </a:cxnLst>
                <a:rect l="0" t="0" r="r" b="b"/>
                <a:pathLst>
                  <a:path w="939" h="1144">
                    <a:moveTo>
                      <a:pt x="71" y="292"/>
                    </a:moveTo>
                    <a:lnTo>
                      <a:pt x="0" y="1144"/>
                    </a:lnTo>
                    <a:lnTo>
                      <a:pt x="939" y="0"/>
                    </a:lnTo>
                    <a:lnTo>
                      <a:pt x="71" y="2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348">
                <a:extLst>
                  <a:ext uri="{FF2B5EF4-FFF2-40B4-BE49-F238E27FC236}">
                    <a16:creationId xmlns:a16="http://schemas.microsoft.com/office/drawing/2014/main" id="{AF229C91-8F25-44ED-AC6E-85C91B58D681}"/>
                  </a:ext>
                </a:extLst>
              </p:cNvPr>
              <p:cNvSpPr>
                <a:spLocks/>
              </p:cNvSpPr>
              <p:nvPr/>
            </p:nvSpPr>
            <p:spPr bwMode="auto">
              <a:xfrm>
                <a:off x="5718" y="-1126"/>
                <a:ext cx="815" cy="1391"/>
              </a:xfrm>
              <a:custGeom>
                <a:avLst/>
                <a:gdLst>
                  <a:gd name="T0" fmla="*/ 691 w 815"/>
                  <a:gd name="T1" fmla="*/ 0 h 1391"/>
                  <a:gd name="T2" fmla="*/ 0 w 815"/>
                  <a:gd name="T3" fmla="*/ 93 h 1391"/>
                  <a:gd name="T4" fmla="*/ 815 w 815"/>
                  <a:gd name="T5" fmla="*/ 1391 h 1391"/>
                  <a:gd name="T6" fmla="*/ 691 w 815"/>
                  <a:gd name="T7" fmla="*/ 0 h 1391"/>
                </a:gdLst>
                <a:ahLst/>
                <a:cxnLst>
                  <a:cxn ang="0">
                    <a:pos x="T0" y="T1"/>
                  </a:cxn>
                  <a:cxn ang="0">
                    <a:pos x="T2" y="T3"/>
                  </a:cxn>
                  <a:cxn ang="0">
                    <a:pos x="T4" y="T5"/>
                  </a:cxn>
                  <a:cxn ang="0">
                    <a:pos x="T6" y="T7"/>
                  </a:cxn>
                </a:cxnLst>
                <a:rect l="0" t="0" r="r" b="b"/>
                <a:pathLst>
                  <a:path w="815" h="1391">
                    <a:moveTo>
                      <a:pt x="691" y="0"/>
                    </a:moveTo>
                    <a:lnTo>
                      <a:pt x="0" y="93"/>
                    </a:lnTo>
                    <a:lnTo>
                      <a:pt x="815" y="1391"/>
                    </a:lnTo>
                    <a:lnTo>
                      <a:pt x="691" y="0"/>
                    </a:lnTo>
                    <a:close/>
                  </a:path>
                </a:pathLst>
              </a:custGeom>
              <a:solidFill>
                <a:srgbClr val="99C7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349">
                <a:extLst>
                  <a:ext uri="{FF2B5EF4-FFF2-40B4-BE49-F238E27FC236}">
                    <a16:creationId xmlns:a16="http://schemas.microsoft.com/office/drawing/2014/main" id="{5A77C6B4-5429-46FF-B958-E8B3F3FC1D02}"/>
                  </a:ext>
                </a:extLst>
              </p:cNvPr>
              <p:cNvSpPr>
                <a:spLocks/>
              </p:cNvSpPr>
              <p:nvPr/>
            </p:nvSpPr>
            <p:spPr bwMode="auto">
              <a:xfrm>
                <a:off x="5588" y="-1033"/>
                <a:ext cx="945" cy="1298"/>
              </a:xfrm>
              <a:custGeom>
                <a:avLst/>
                <a:gdLst>
                  <a:gd name="T0" fmla="*/ 130 w 945"/>
                  <a:gd name="T1" fmla="*/ 0 h 1298"/>
                  <a:gd name="T2" fmla="*/ 0 w 945"/>
                  <a:gd name="T3" fmla="*/ 1298 h 1298"/>
                  <a:gd name="T4" fmla="*/ 945 w 945"/>
                  <a:gd name="T5" fmla="*/ 1298 h 1298"/>
                  <a:gd name="T6" fmla="*/ 130 w 945"/>
                  <a:gd name="T7" fmla="*/ 0 h 1298"/>
                </a:gdLst>
                <a:ahLst/>
                <a:cxnLst>
                  <a:cxn ang="0">
                    <a:pos x="T0" y="T1"/>
                  </a:cxn>
                  <a:cxn ang="0">
                    <a:pos x="T2" y="T3"/>
                  </a:cxn>
                  <a:cxn ang="0">
                    <a:pos x="T4" y="T5"/>
                  </a:cxn>
                  <a:cxn ang="0">
                    <a:pos x="T6" y="T7"/>
                  </a:cxn>
                </a:cxnLst>
                <a:rect l="0" t="0" r="r" b="b"/>
                <a:pathLst>
                  <a:path w="945" h="1298">
                    <a:moveTo>
                      <a:pt x="130" y="0"/>
                    </a:moveTo>
                    <a:lnTo>
                      <a:pt x="0" y="1298"/>
                    </a:lnTo>
                    <a:lnTo>
                      <a:pt x="945" y="1298"/>
                    </a:lnTo>
                    <a:lnTo>
                      <a:pt x="130" y="0"/>
                    </a:lnTo>
                    <a:close/>
                  </a:path>
                </a:pathLst>
              </a:custGeom>
              <a:solidFill>
                <a:srgbClr val="97C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350">
                <a:extLst>
                  <a:ext uri="{FF2B5EF4-FFF2-40B4-BE49-F238E27FC236}">
                    <a16:creationId xmlns:a16="http://schemas.microsoft.com/office/drawing/2014/main" id="{188307FF-C1F7-4DE6-85DA-D8C3248C4BF0}"/>
                  </a:ext>
                </a:extLst>
              </p:cNvPr>
              <p:cNvSpPr>
                <a:spLocks/>
              </p:cNvSpPr>
              <p:nvPr/>
            </p:nvSpPr>
            <p:spPr bwMode="auto">
              <a:xfrm>
                <a:off x="5860" y="3278"/>
                <a:ext cx="969" cy="1127"/>
              </a:xfrm>
              <a:custGeom>
                <a:avLst/>
                <a:gdLst>
                  <a:gd name="T0" fmla="*/ 41 w 969"/>
                  <a:gd name="T1" fmla="*/ 0 h 1127"/>
                  <a:gd name="T2" fmla="*/ 0 w 969"/>
                  <a:gd name="T3" fmla="*/ 1127 h 1127"/>
                  <a:gd name="T4" fmla="*/ 969 w 969"/>
                  <a:gd name="T5" fmla="*/ 786 h 1127"/>
                  <a:gd name="T6" fmla="*/ 41 w 969"/>
                  <a:gd name="T7" fmla="*/ 0 h 1127"/>
                </a:gdLst>
                <a:ahLst/>
                <a:cxnLst>
                  <a:cxn ang="0">
                    <a:pos x="T0" y="T1"/>
                  </a:cxn>
                  <a:cxn ang="0">
                    <a:pos x="T2" y="T3"/>
                  </a:cxn>
                  <a:cxn ang="0">
                    <a:pos x="T4" y="T5"/>
                  </a:cxn>
                  <a:cxn ang="0">
                    <a:pos x="T6" y="T7"/>
                  </a:cxn>
                </a:cxnLst>
                <a:rect l="0" t="0" r="r" b="b"/>
                <a:pathLst>
                  <a:path w="969" h="1127">
                    <a:moveTo>
                      <a:pt x="41" y="0"/>
                    </a:moveTo>
                    <a:lnTo>
                      <a:pt x="0" y="1127"/>
                    </a:lnTo>
                    <a:lnTo>
                      <a:pt x="969" y="786"/>
                    </a:lnTo>
                    <a:lnTo>
                      <a:pt x="41" y="0"/>
                    </a:lnTo>
                    <a:close/>
                  </a:path>
                </a:pathLst>
              </a:custGeom>
              <a:solidFill>
                <a:srgbClr val="3392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351">
                <a:extLst>
                  <a:ext uri="{FF2B5EF4-FFF2-40B4-BE49-F238E27FC236}">
                    <a16:creationId xmlns:a16="http://schemas.microsoft.com/office/drawing/2014/main" id="{FF3C1A05-D2D7-4B91-961A-E7B5D81715E0}"/>
                  </a:ext>
                </a:extLst>
              </p:cNvPr>
              <p:cNvSpPr>
                <a:spLocks/>
              </p:cNvSpPr>
              <p:nvPr/>
            </p:nvSpPr>
            <p:spPr bwMode="auto">
              <a:xfrm>
                <a:off x="5393" y="2206"/>
                <a:ext cx="1453" cy="1072"/>
              </a:xfrm>
              <a:custGeom>
                <a:avLst/>
                <a:gdLst>
                  <a:gd name="T0" fmla="*/ 0 w 1453"/>
                  <a:gd name="T1" fmla="*/ 0 h 1072"/>
                  <a:gd name="T2" fmla="*/ 508 w 1453"/>
                  <a:gd name="T3" fmla="*/ 1072 h 1072"/>
                  <a:gd name="T4" fmla="*/ 1453 w 1453"/>
                  <a:gd name="T5" fmla="*/ 687 h 1072"/>
                  <a:gd name="T6" fmla="*/ 0 w 1453"/>
                  <a:gd name="T7" fmla="*/ 0 h 1072"/>
                </a:gdLst>
                <a:ahLst/>
                <a:cxnLst>
                  <a:cxn ang="0">
                    <a:pos x="T0" y="T1"/>
                  </a:cxn>
                  <a:cxn ang="0">
                    <a:pos x="T2" y="T3"/>
                  </a:cxn>
                  <a:cxn ang="0">
                    <a:pos x="T4" y="T5"/>
                  </a:cxn>
                  <a:cxn ang="0">
                    <a:pos x="T6" y="T7"/>
                  </a:cxn>
                </a:cxnLst>
                <a:rect l="0" t="0" r="r" b="b"/>
                <a:pathLst>
                  <a:path w="1453" h="1072">
                    <a:moveTo>
                      <a:pt x="0" y="0"/>
                    </a:moveTo>
                    <a:lnTo>
                      <a:pt x="508" y="1072"/>
                    </a:lnTo>
                    <a:lnTo>
                      <a:pt x="1453" y="687"/>
                    </a:lnTo>
                    <a:lnTo>
                      <a:pt x="0" y="0"/>
                    </a:lnTo>
                    <a:close/>
                  </a:path>
                </a:pathLst>
              </a:custGeom>
              <a:solidFill>
                <a:srgbClr val="4BAC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352">
                <a:extLst>
                  <a:ext uri="{FF2B5EF4-FFF2-40B4-BE49-F238E27FC236}">
                    <a16:creationId xmlns:a16="http://schemas.microsoft.com/office/drawing/2014/main" id="{9EE77114-67DA-4DFE-B546-F2496C6F4205}"/>
                  </a:ext>
                </a:extLst>
              </p:cNvPr>
              <p:cNvSpPr>
                <a:spLocks/>
              </p:cNvSpPr>
              <p:nvPr/>
            </p:nvSpPr>
            <p:spPr bwMode="auto">
              <a:xfrm>
                <a:off x="5393" y="2206"/>
                <a:ext cx="1453" cy="1072"/>
              </a:xfrm>
              <a:custGeom>
                <a:avLst/>
                <a:gdLst>
                  <a:gd name="T0" fmla="*/ 0 w 1453"/>
                  <a:gd name="T1" fmla="*/ 0 h 1072"/>
                  <a:gd name="T2" fmla="*/ 508 w 1453"/>
                  <a:gd name="T3" fmla="*/ 1072 h 1072"/>
                  <a:gd name="T4" fmla="*/ 1453 w 1453"/>
                  <a:gd name="T5" fmla="*/ 687 h 1072"/>
                  <a:gd name="T6" fmla="*/ 0 w 1453"/>
                  <a:gd name="T7" fmla="*/ 0 h 1072"/>
                </a:gdLst>
                <a:ahLst/>
                <a:cxnLst>
                  <a:cxn ang="0">
                    <a:pos x="T0" y="T1"/>
                  </a:cxn>
                  <a:cxn ang="0">
                    <a:pos x="T2" y="T3"/>
                  </a:cxn>
                  <a:cxn ang="0">
                    <a:pos x="T4" y="T5"/>
                  </a:cxn>
                  <a:cxn ang="0">
                    <a:pos x="T6" y="T7"/>
                  </a:cxn>
                </a:cxnLst>
                <a:rect l="0" t="0" r="r" b="b"/>
                <a:pathLst>
                  <a:path w="1453" h="1072">
                    <a:moveTo>
                      <a:pt x="0" y="0"/>
                    </a:moveTo>
                    <a:lnTo>
                      <a:pt x="508" y="1072"/>
                    </a:lnTo>
                    <a:lnTo>
                      <a:pt x="1453" y="68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353">
                <a:extLst>
                  <a:ext uri="{FF2B5EF4-FFF2-40B4-BE49-F238E27FC236}">
                    <a16:creationId xmlns:a16="http://schemas.microsoft.com/office/drawing/2014/main" id="{B7AEDBAC-4F63-4678-814B-EE4C751071B2}"/>
                  </a:ext>
                </a:extLst>
              </p:cNvPr>
              <p:cNvSpPr>
                <a:spLocks/>
              </p:cNvSpPr>
              <p:nvPr/>
            </p:nvSpPr>
            <p:spPr bwMode="auto">
              <a:xfrm>
                <a:off x="1713" y="5142"/>
                <a:ext cx="2292" cy="275"/>
              </a:xfrm>
              <a:custGeom>
                <a:avLst/>
                <a:gdLst>
                  <a:gd name="T0" fmla="*/ 615 w 2292"/>
                  <a:gd name="T1" fmla="*/ 49 h 275"/>
                  <a:gd name="T2" fmla="*/ 0 w 2292"/>
                  <a:gd name="T3" fmla="*/ 275 h 275"/>
                  <a:gd name="T4" fmla="*/ 2292 w 2292"/>
                  <a:gd name="T5" fmla="*/ 0 h 275"/>
                  <a:gd name="T6" fmla="*/ 615 w 2292"/>
                  <a:gd name="T7" fmla="*/ 49 h 275"/>
                </a:gdLst>
                <a:ahLst/>
                <a:cxnLst>
                  <a:cxn ang="0">
                    <a:pos x="T0" y="T1"/>
                  </a:cxn>
                  <a:cxn ang="0">
                    <a:pos x="T2" y="T3"/>
                  </a:cxn>
                  <a:cxn ang="0">
                    <a:pos x="T4" y="T5"/>
                  </a:cxn>
                  <a:cxn ang="0">
                    <a:pos x="T6" y="T7"/>
                  </a:cxn>
                </a:cxnLst>
                <a:rect l="0" t="0" r="r" b="b"/>
                <a:pathLst>
                  <a:path w="2292" h="275">
                    <a:moveTo>
                      <a:pt x="615" y="49"/>
                    </a:moveTo>
                    <a:lnTo>
                      <a:pt x="0" y="275"/>
                    </a:lnTo>
                    <a:lnTo>
                      <a:pt x="2292" y="0"/>
                    </a:lnTo>
                    <a:lnTo>
                      <a:pt x="615" y="49"/>
                    </a:lnTo>
                    <a:close/>
                  </a:path>
                </a:pathLst>
              </a:custGeom>
              <a:solidFill>
                <a:srgbClr val="6C9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354">
                <a:extLst>
                  <a:ext uri="{FF2B5EF4-FFF2-40B4-BE49-F238E27FC236}">
                    <a16:creationId xmlns:a16="http://schemas.microsoft.com/office/drawing/2014/main" id="{82278D82-A0A6-4572-AA99-E432A1041966}"/>
                  </a:ext>
                </a:extLst>
              </p:cNvPr>
              <p:cNvSpPr>
                <a:spLocks/>
              </p:cNvSpPr>
              <p:nvPr/>
            </p:nvSpPr>
            <p:spPr bwMode="auto">
              <a:xfrm>
                <a:off x="5588" y="265"/>
                <a:ext cx="945" cy="797"/>
              </a:xfrm>
              <a:custGeom>
                <a:avLst/>
                <a:gdLst>
                  <a:gd name="T0" fmla="*/ 0 w 945"/>
                  <a:gd name="T1" fmla="*/ 0 h 797"/>
                  <a:gd name="T2" fmla="*/ 744 w 945"/>
                  <a:gd name="T3" fmla="*/ 797 h 797"/>
                  <a:gd name="T4" fmla="*/ 945 w 945"/>
                  <a:gd name="T5" fmla="*/ 0 h 797"/>
                  <a:gd name="T6" fmla="*/ 0 w 945"/>
                  <a:gd name="T7" fmla="*/ 0 h 797"/>
                </a:gdLst>
                <a:ahLst/>
                <a:cxnLst>
                  <a:cxn ang="0">
                    <a:pos x="T0" y="T1"/>
                  </a:cxn>
                  <a:cxn ang="0">
                    <a:pos x="T2" y="T3"/>
                  </a:cxn>
                  <a:cxn ang="0">
                    <a:pos x="T4" y="T5"/>
                  </a:cxn>
                  <a:cxn ang="0">
                    <a:pos x="T6" y="T7"/>
                  </a:cxn>
                </a:cxnLst>
                <a:rect l="0" t="0" r="r" b="b"/>
                <a:pathLst>
                  <a:path w="945" h="797">
                    <a:moveTo>
                      <a:pt x="0" y="0"/>
                    </a:moveTo>
                    <a:lnTo>
                      <a:pt x="744" y="797"/>
                    </a:lnTo>
                    <a:lnTo>
                      <a:pt x="945" y="0"/>
                    </a:lnTo>
                    <a:lnTo>
                      <a:pt x="0" y="0"/>
                    </a:lnTo>
                    <a:close/>
                  </a:path>
                </a:pathLst>
              </a:custGeom>
              <a:solidFill>
                <a:srgbClr val="8AC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355">
                <a:extLst>
                  <a:ext uri="{FF2B5EF4-FFF2-40B4-BE49-F238E27FC236}">
                    <a16:creationId xmlns:a16="http://schemas.microsoft.com/office/drawing/2014/main" id="{38298A72-FB96-4E45-ACA6-B53F29C44C33}"/>
                  </a:ext>
                </a:extLst>
              </p:cNvPr>
              <p:cNvSpPr>
                <a:spLocks/>
              </p:cNvSpPr>
              <p:nvPr/>
            </p:nvSpPr>
            <p:spPr bwMode="auto">
              <a:xfrm>
                <a:off x="5588" y="265"/>
                <a:ext cx="945" cy="797"/>
              </a:xfrm>
              <a:custGeom>
                <a:avLst/>
                <a:gdLst>
                  <a:gd name="T0" fmla="*/ 0 w 945"/>
                  <a:gd name="T1" fmla="*/ 0 h 797"/>
                  <a:gd name="T2" fmla="*/ 744 w 945"/>
                  <a:gd name="T3" fmla="*/ 797 h 797"/>
                  <a:gd name="T4" fmla="*/ 945 w 945"/>
                  <a:gd name="T5" fmla="*/ 0 h 797"/>
                  <a:gd name="T6" fmla="*/ 0 w 945"/>
                  <a:gd name="T7" fmla="*/ 0 h 797"/>
                </a:gdLst>
                <a:ahLst/>
                <a:cxnLst>
                  <a:cxn ang="0">
                    <a:pos x="T0" y="T1"/>
                  </a:cxn>
                  <a:cxn ang="0">
                    <a:pos x="T2" y="T3"/>
                  </a:cxn>
                  <a:cxn ang="0">
                    <a:pos x="T4" y="T5"/>
                  </a:cxn>
                  <a:cxn ang="0">
                    <a:pos x="T6" y="T7"/>
                  </a:cxn>
                </a:cxnLst>
                <a:rect l="0" t="0" r="r" b="b"/>
                <a:pathLst>
                  <a:path w="945" h="797">
                    <a:moveTo>
                      <a:pt x="0" y="0"/>
                    </a:moveTo>
                    <a:lnTo>
                      <a:pt x="744" y="797"/>
                    </a:lnTo>
                    <a:lnTo>
                      <a:pt x="9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356">
                <a:extLst>
                  <a:ext uri="{FF2B5EF4-FFF2-40B4-BE49-F238E27FC236}">
                    <a16:creationId xmlns:a16="http://schemas.microsoft.com/office/drawing/2014/main" id="{A7A0B4A6-55CC-4209-A1F2-E429F7A226DA}"/>
                  </a:ext>
                </a:extLst>
              </p:cNvPr>
              <p:cNvSpPr>
                <a:spLocks/>
              </p:cNvSpPr>
              <p:nvPr/>
            </p:nvSpPr>
            <p:spPr bwMode="auto">
              <a:xfrm>
                <a:off x="5133" y="2206"/>
                <a:ext cx="768" cy="1072"/>
              </a:xfrm>
              <a:custGeom>
                <a:avLst/>
                <a:gdLst>
                  <a:gd name="T0" fmla="*/ 260 w 768"/>
                  <a:gd name="T1" fmla="*/ 0 h 1072"/>
                  <a:gd name="T2" fmla="*/ 0 w 768"/>
                  <a:gd name="T3" fmla="*/ 572 h 1072"/>
                  <a:gd name="T4" fmla="*/ 768 w 768"/>
                  <a:gd name="T5" fmla="*/ 1072 h 1072"/>
                  <a:gd name="T6" fmla="*/ 260 w 768"/>
                  <a:gd name="T7" fmla="*/ 0 h 1072"/>
                </a:gdLst>
                <a:ahLst/>
                <a:cxnLst>
                  <a:cxn ang="0">
                    <a:pos x="T0" y="T1"/>
                  </a:cxn>
                  <a:cxn ang="0">
                    <a:pos x="T2" y="T3"/>
                  </a:cxn>
                  <a:cxn ang="0">
                    <a:pos x="T4" y="T5"/>
                  </a:cxn>
                  <a:cxn ang="0">
                    <a:pos x="T6" y="T7"/>
                  </a:cxn>
                </a:cxnLst>
                <a:rect l="0" t="0" r="r" b="b"/>
                <a:pathLst>
                  <a:path w="768" h="1072">
                    <a:moveTo>
                      <a:pt x="260" y="0"/>
                    </a:moveTo>
                    <a:lnTo>
                      <a:pt x="0" y="572"/>
                    </a:lnTo>
                    <a:lnTo>
                      <a:pt x="768" y="1072"/>
                    </a:lnTo>
                    <a:lnTo>
                      <a:pt x="260" y="0"/>
                    </a:lnTo>
                    <a:close/>
                  </a:path>
                </a:pathLst>
              </a:custGeom>
              <a:solidFill>
                <a:srgbClr val="53B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357">
                <a:extLst>
                  <a:ext uri="{FF2B5EF4-FFF2-40B4-BE49-F238E27FC236}">
                    <a16:creationId xmlns:a16="http://schemas.microsoft.com/office/drawing/2014/main" id="{CC0D87E1-F822-4167-BC37-9DA9AAF416E0}"/>
                  </a:ext>
                </a:extLst>
              </p:cNvPr>
              <p:cNvSpPr>
                <a:spLocks/>
              </p:cNvSpPr>
              <p:nvPr/>
            </p:nvSpPr>
            <p:spPr bwMode="auto">
              <a:xfrm>
                <a:off x="5133" y="2206"/>
                <a:ext cx="768" cy="1072"/>
              </a:xfrm>
              <a:custGeom>
                <a:avLst/>
                <a:gdLst>
                  <a:gd name="T0" fmla="*/ 260 w 768"/>
                  <a:gd name="T1" fmla="*/ 0 h 1072"/>
                  <a:gd name="T2" fmla="*/ 0 w 768"/>
                  <a:gd name="T3" fmla="*/ 572 h 1072"/>
                  <a:gd name="T4" fmla="*/ 768 w 768"/>
                  <a:gd name="T5" fmla="*/ 1072 h 1072"/>
                  <a:gd name="T6" fmla="*/ 260 w 768"/>
                  <a:gd name="T7" fmla="*/ 0 h 1072"/>
                </a:gdLst>
                <a:ahLst/>
                <a:cxnLst>
                  <a:cxn ang="0">
                    <a:pos x="T0" y="T1"/>
                  </a:cxn>
                  <a:cxn ang="0">
                    <a:pos x="T2" y="T3"/>
                  </a:cxn>
                  <a:cxn ang="0">
                    <a:pos x="T4" y="T5"/>
                  </a:cxn>
                  <a:cxn ang="0">
                    <a:pos x="T6" y="T7"/>
                  </a:cxn>
                </a:cxnLst>
                <a:rect l="0" t="0" r="r" b="b"/>
                <a:pathLst>
                  <a:path w="768" h="1072">
                    <a:moveTo>
                      <a:pt x="260" y="0"/>
                    </a:moveTo>
                    <a:lnTo>
                      <a:pt x="0" y="572"/>
                    </a:lnTo>
                    <a:lnTo>
                      <a:pt x="768" y="1072"/>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358">
                <a:extLst>
                  <a:ext uri="{FF2B5EF4-FFF2-40B4-BE49-F238E27FC236}">
                    <a16:creationId xmlns:a16="http://schemas.microsoft.com/office/drawing/2014/main" id="{271C7208-09BB-4543-ABAE-D2D0EDFDEBBC}"/>
                  </a:ext>
                </a:extLst>
              </p:cNvPr>
              <p:cNvSpPr>
                <a:spLocks/>
              </p:cNvSpPr>
              <p:nvPr/>
            </p:nvSpPr>
            <p:spPr bwMode="auto">
              <a:xfrm>
                <a:off x="5464" y="265"/>
                <a:ext cx="868" cy="1089"/>
              </a:xfrm>
              <a:custGeom>
                <a:avLst/>
                <a:gdLst>
                  <a:gd name="T0" fmla="*/ 124 w 868"/>
                  <a:gd name="T1" fmla="*/ 0 h 1089"/>
                  <a:gd name="T2" fmla="*/ 0 w 868"/>
                  <a:gd name="T3" fmla="*/ 1089 h 1089"/>
                  <a:gd name="T4" fmla="*/ 868 w 868"/>
                  <a:gd name="T5" fmla="*/ 797 h 1089"/>
                  <a:gd name="T6" fmla="*/ 124 w 868"/>
                  <a:gd name="T7" fmla="*/ 0 h 1089"/>
                </a:gdLst>
                <a:ahLst/>
                <a:cxnLst>
                  <a:cxn ang="0">
                    <a:pos x="T0" y="T1"/>
                  </a:cxn>
                  <a:cxn ang="0">
                    <a:pos x="T2" y="T3"/>
                  </a:cxn>
                  <a:cxn ang="0">
                    <a:pos x="T4" y="T5"/>
                  </a:cxn>
                  <a:cxn ang="0">
                    <a:pos x="T6" y="T7"/>
                  </a:cxn>
                </a:cxnLst>
                <a:rect l="0" t="0" r="r" b="b"/>
                <a:pathLst>
                  <a:path w="868" h="1089">
                    <a:moveTo>
                      <a:pt x="124" y="0"/>
                    </a:moveTo>
                    <a:lnTo>
                      <a:pt x="0" y="1089"/>
                    </a:lnTo>
                    <a:lnTo>
                      <a:pt x="868" y="797"/>
                    </a:lnTo>
                    <a:lnTo>
                      <a:pt x="124" y="0"/>
                    </a:lnTo>
                    <a:close/>
                  </a:path>
                </a:pathLst>
              </a:custGeom>
              <a:solidFill>
                <a:srgbClr val="85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359">
                <a:extLst>
                  <a:ext uri="{FF2B5EF4-FFF2-40B4-BE49-F238E27FC236}">
                    <a16:creationId xmlns:a16="http://schemas.microsoft.com/office/drawing/2014/main" id="{C93C7B64-0D96-45BF-8097-C1695F46FD0E}"/>
                  </a:ext>
                </a:extLst>
              </p:cNvPr>
              <p:cNvSpPr>
                <a:spLocks/>
              </p:cNvSpPr>
              <p:nvPr/>
            </p:nvSpPr>
            <p:spPr bwMode="auto">
              <a:xfrm>
                <a:off x="5464" y="265"/>
                <a:ext cx="868" cy="1089"/>
              </a:xfrm>
              <a:custGeom>
                <a:avLst/>
                <a:gdLst>
                  <a:gd name="T0" fmla="*/ 124 w 868"/>
                  <a:gd name="T1" fmla="*/ 0 h 1089"/>
                  <a:gd name="T2" fmla="*/ 0 w 868"/>
                  <a:gd name="T3" fmla="*/ 1089 h 1089"/>
                  <a:gd name="T4" fmla="*/ 868 w 868"/>
                  <a:gd name="T5" fmla="*/ 797 h 1089"/>
                  <a:gd name="T6" fmla="*/ 124 w 868"/>
                  <a:gd name="T7" fmla="*/ 0 h 1089"/>
                </a:gdLst>
                <a:ahLst/>
                <a:cxnLst>
                  <a:cxn ang="0">
                    <a:pos x="T0" y="T1"/>
                  </a:cxn>
                  <a:cxn ang="0">
                    <a:pos x="T2" y="T3"/>
                  </a:cxn>
                  <a:cxn ang="0">
                    <a:pos x="T4" y="T5"/>
                  </a:cxn>
                  <a:cxn ang="0">
                    <a:pos x="T6" y="T7"/>
                  </a:cxn>
                </a:cxnLst>
                <a:rect l="0" t="0" r="r" b="b"/>
                <a:pathLst>
                  <a:path w="868" h="1089">
                    <a:moveTo>
                      <a:pt x="124" y="0"/>
                    </a:moveTo>
                    <a:lnTo>
                      <a:pt x="0" y="1089"/>
                    </a:lnTo>
                    <a:lnTo>
                      <a:pt x="868" y="797"/>
                    </a:ln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360">
                <a:extLst>
                  <a:ext uri="{FF2B5EF4-FFF2-40B4-BE49-F238E27FC236}">
                    <a16:creationId xmlns:a16="http://schemas.microsoft.com/office/drawing/2014/main" id="{8308212A-9371-41C4-8DAF-8A28AA57CAF0}"/>
                  </a:ext>
                </a:extLst>
              </p:cNvPr>
              <p:cNvSpPr>
                <a:spLocks/>
              </p:cNvSpPr>
              <p:nvPr/>
            </p:nvSpPr>
            <p:spPr bwMode="auto">
              <a:xfrm>
                <a:off x="4791" y="265"/>
                <a:ext cx="797" cy="1089"/>
              </a:xfrm>
              <a:custGeom>
                <a:avLst/>
                <a:gdLst>
                  <a:gd name="T0" fmla="*/ 0 w 797"/>
                  <a:gd name="T1" fmla="*/ 781 h 1089"/>
                  <a:gd name="T2" fmla="*/ 673 w 797"/>
                  <a:gd name="T3" fmla="*/ 1089 h 1089"/>
                  <a:gd name="T4" fmla="*/ 797 w 797"/>
                  <a:gd name="T5" fmla="*/ 0 h 1089"/>
                  <a:gd name="T6" fmla="*/ 0 w 797"/>
                  <a:gd name="T7" fmla="*/ 781 h 1089"/>
                </a:gdLst>
                <a:ahLst/>
                <a:cxnLst>
                  <a:cxn ang="0">
                    <a:pos x="T0" y="T1"/>
                  </a:cxn>
                  <a:cxn ang="0">
                    <a:pos x="T2" y="T3"/>
                  </a:cxn>
                  <a:cxn ang="0">
                    <a:pos x="T4" y="T5"/>
                  </a:cxn>
                  <a:cxn ang="0">
                    <a:pos x="T6" y="T7"/>
                  </a:cxn>
                </a:cxnLst>
                <a:rect l="0" t="0" r="r" b="b"/>
                <a:pathLst>
                  <a:path w="797" h="1089">
                    <a:moveTo>
                      <a:pt x="0" y="781"/>
                    </a:moveTo>
                    <a:lnTo>
                      <a:pt x="673" y="1089"/>
                    </a:lnTo>
                    <a:lnTo>
                      <a:pt x="797" y="0"/>
                    </a:lnTo>
                    <a:lnTo>
                      <a:pt x="0" y="781"/>
                    </a:lnTo>
                    <a:close/>
                  </a:path>
                </a:pathLst>
              </a:custGeom>
              <a:solidFill>
                <a:srgbClr val="8BC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361">
                <a:extLst>
                  <a:ext uri="{FF2B5EF4-FFF2-40B4-BE49-F238E27FC236}">
                    <a16:creationId xmlns:a16="http://schemas.microsoft.com/office/drawing/2014/main" id="{2D6A46AE-81C2-4CE0-8E15-6B7EE5ED47DF}"/>
                  </a:ext>
                </a:extLst>
              </p:cNvPr>
              <p:cNvSpPr>
                <a:spLocks/>
              </p:cNvSpPr>
              <p:nvPr/>
            </p:nvSpPr>
            <p:spPr bwMode="auto">
              <a:xfrm>
                <a:off x="4791" y="265"/>
                <a:ext cx="797" cy="1089"/>
              </a:xfrm>
              <a:custGeom>
                <a:avLst/>
                <a:gdLst>
                  <a:gd name="T0" fmla="*/ 0 w 797"/>
                  <a:gd name="T1" fmla="*/ 781 h 1089"/>
                  <a:gd name="T2" fmla="*/ 673 w 797"/>
                  <a:gd name="T3" fmla="*/ 1089 h 1089"/>
                  <a:gd name="T4" fmla="*/ 797 w 797"/>
                  <a:gd name="T5" fmla="*/ 0 h 1089"/>
                  <a:gd name="T6" fmla="*/ 0 w 797"/>
                  <a:gd name="T7" fmla="*/ 781 h 1089"/>
                </a:gdLst>
                <a:ahLst/>
                <a:cxnLst>
                  <a:cxn ang="0">
                    <a:pos x="T0" y="T1"/>
                  </a:cxn>
                  <a:cxn ang="0">
                    <a:pos x="T2" y="T3"/>
                  </a:cxn>
                  <a:cxn ang="0">
                    <a:pos x="T4" y="T5"/>
                  </a:cxn>
                  <a:cxn ang="0">
                    <a:pos x="T6" y="T7"/>
                  </a:cxn>
                </a:cxnLst>
                <a:rect l="0" t="0" r="r" b="b"/>
                <a:pathLst>
                  <a:path w="797" h="1089">
                    <a:moveTo>
                      <a:pt x="0" y="781"/>
                    </a:moveTo>
                    <a:lnTo>
                      <a:pt x="673" y="1089"/>
                    </a:lnTo>
                    <a:lnTo>
                      <a:pt x="797" y="0"/>
                    </a:lnTo>
                    <a:lnTo>
                      <a:pt x="0" y="7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362">
                <a:extLst>
                  <a:ext uri="{FF2B5EF4-FFF2-40B4-BE49-F238E27FC236}">
                    <a16:creationId xmlns:a16="http://schemas.microsoft.com/office/drawing/2014/main" id="{B31D8EE2-950E-4D29-ABE2-2CA66DFF785F}"/>
                  </a:ext>
                </a:extLst>
              </p:cNvPr>
              <p:cNvSpPr>
                <a:spLocks/>
              </p:cNvSpPr>
              <p:nvPr/>
            </p:nvSpPr>
            <p:spPr bwMode="auto">
              <a:xfrm>
                <a:off x="4466" y="-1033"/>
                <a:ext cx="1252" cy="1298"/>
              </a:xfrm>
              <a:custGeom>
                <a:avLst/>
                <a:gdLst>
                  <a:gd name="T0" fmla="*/ 0 w 1252"/>
                  <a:gd name="T1" fmla="*/ 627 h 1298"/>
                  <a:gd name="T2" fmla="*/ 1122 w 1252"/>
                  <a:gd name="T3" fmla="*/ 1298 h 1298"/>
                  <a:gd name="T4" fmla="*/ 1252 w 1252"/>
                  <a:gd name="T5" fmla="*/ 0 h 1298"/>
                  <a:gd name="T6" fmla="*/ 0 w 1252"/>
                  <a:gd name="T7" fmla="*/ 627 h 1298"/>
                </a:gdLst>
                <a:ahLst/>
                <a:cxnLst>
                  <a:cxn ang="0">
                    <a:pos x="T0" y="T1"/>
                  </a:cxn>
                  <a:cxn ang="0">
                    <a:pos x="T2" y="T3"/>
                  </a:cxn>
                  <a:cxn ang="0">
                    <a:pos x="T4" y="T5"/>
                  </a:cxn>
                  <a:cxn ang="0">
                    <a:pos x="T6" y="T7"/>
                  </a:cxn>
                </a:cxnLst>
                <a:rect l="0" t="0" r="r" b="b"/>
                <a:pathLst>
                  <a:path w="1252" h="1298">
                    <a:moveTo>
                      <a:pt x="0" y="627"/>
                    </a:moveTo>
                    <a:lnTo>
                      <a:pt x="1122" y="1298"/>
                    </a:lnTo>
                    <a:lnTo>
                      <a:pt x="1252" y="0"/>
                    </a:lnTo>
                    <a:lnTo>
                      <a:pt x="0" y="627"/>
                    </a:lnTo>
                    <a:close/>
                  </a:path>
                </a:pathLst>
              </a:custGeom>
              <a:solidFill>
                <a:srgbClr val="A0D4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363">
                <a:extLst>
                  <a:ext uri="{FF2B5EF4-FFF2-40B4-BE49-F238E27FC236}">
                    <a16:creationId xmlns:a16="http://schemas.microsoft.com/office/drawing/2014/main" id="{6792E687-EF17-4467-97CB-AED40699BEDE}"/>
                  </a:ext>
                </a:extLst>
              </p:cNvPr>
              <p:cNvSpPr>
                <a:spLocks/>
              </p:cNvSpPr>
              <p:nvPr/>
            </p:nvSpPr>
            <p:spPr bwMode="auto">
              <a:xfrm>
                <a:off x="4253" y="3278"/>
                <a:ext cx="1648" cy="1127"/>
              </a:xfrm>
              <a:custGeom>
                <a:avLst/>
                <a:gdLst>
                  <a:gd name="T0" fmla="*/ 0 w 1648"/>
                  <a:gd name="T1" fmla="*/ 1050 h 1127"/>
                  <a:gd name="T2" fmla="*/ 1607 w 1648"/>
                  <a:gd name="T3" fmla="*/ 1127 h 1127"/>
                  <a:gd name="T4" fmla="*/ 1648 w 1648"/>
                  <a:gd name="T5" fmla="*/ 0 h 1127"/>
                  <a:gd name="T6" fmla="*/ 0 w 1648"/>
                  <a:gd name="T7" fmla="*/ 1050 h 1127"/>
                </a:gdLst>
                <a:ahLst/>
                <a:cxnLst>
                  <a:cxn ang="0">
                    <a:pos x="T0" y="T1"/>
                  </a:cxn>
                  <a:cxn ang="0">
                    <a:pos x="T2" y="T3"/>
                  </a:cxn>
                  <a:cxn ang="0">
                    <a:pos x="T4" y="T5"/>
                  </a:cxn>
                  <a:cxn ang="0">
                    <a:pos x="T6" y="T7"/>
                  </a:cxn>
                </a:cxnLst>
                <a:rect l="0" t="0" r="r" b="b"/>
                <a:pathLst>
                  <a:path w="1648" h="1127">
                    <a:moveTo>
                      <a:pt x="0" y="1050"/>
                    </a:moveTo>
                    <a:lnTo>
                      <a:pt x="1607" y="1127"/>
                    </a:lnTo>
                    <a:lnTo>
                      <a:pt x="1648" y="0"/>
                    </a:lnTo>
                    <a:lnTo>
                      <a:pt x="0" y="1050"/>
                    </a:lnTo>
                    <a:close/>
                  </a:path>
                </a:pathLst>
              </a:custGeom>
              <a:solidFill>
                <a:srgbClr val="3F9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364">
                <a:extLst>
                  <a:ext uri="{FF2B5EF4-FFF2-40B4-BE49-F238E27FC236}">
                    <a16:creationId xmlns:a16="http://schemas.microsoft.com/office/drawing/2014/main" id="{66A44FD5-6DD2-46AF-9E08-A4A3007DCE8A}"/>
                  </a:ext>
                </a:extLst>
              </p:cNvPr>
              <p:cNvSpPr>
                <a:spLocks/>
              </p:cNvSpPr>
              <p:nvPr/>
            </p:nvSpPr>
            <p:spPr bwMode="auto">
              <a:xfrm>
                <a:off x="4253" y="2778"/>
                <a:ext cx="1648" cy="1550"/>
              </a:xfrm>
              <a:custGeom>
                <a:avLst/>
                <a:gdLst>
                  <a:gd name="T0" fmla="*/ 880 w 1648"/>
                  <a:gd name="T1" fmla="*/ 0 h 1550"/>
                  <a:gd name="T2" fmla="*/ 0 w 1648"/>
                  <a:gd name="T3" fmla="*/ 1550 h 1550"/>
                  <a:gd name="T4" fmla="*/ 1648 w 1648"/>
                  <a:gd name="T5" fmla="*/ 500 h 1550"/>
                  <a:gd name="T6" fmla="*/ 880 w 1648"/>
                  <a:gd name="T7" fmla="*/ 0 h 1550"/>
                </a:gdLst>
                <a:ahLst/>
                <a:cxnLst>
                  <a:cxn ang="0">
                    <a:pos x="T0" y="T1"/>
                  </a:cxn>
                  <a:cxn ang="0">
                    <a:pos x="T2" y="T3"/>
                  </a:cxn>
                  <a:cxn ang="0">
                    <a:pos x="T4" y="T5"/>
                  </a:cxn>
                  <a:cxn ang="0">
                    <a:pos x="T6" y="T7"/>
                  </a:cxn>
                </a:cxnLst>
                <a:rect l="0" t="0" r="r" b="b"/>
                <a:pathLst>
                  <a:path w="1648" h="1550">
                    <a:moveTo>
                      <a:pt x="880" y="0"/>
                    </a:moveTo>
                    <a:lnTo>
                      <a:pt x="0" y="1550"/>
                    </a:lnTo>
                    <a:lnTo>
                      <a:pt x="1648" y="500"/>
                    </a:lnTo>
                    <a:lnTo>
                      <a:pt x="880" y="0"/>
                    </a:lnTo>
                    <a:close/>
                  </a:path>
                </a:pathLst>
              </a:custGeom>
              <a:solidFill>
                <a:srgbClr val="4DA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365">
                <a:extLst>
                  <a:ext uri="{FF2B5EF4-FFF2-40B4-BE49-F238E27FC236}">
                    <a16:creationId xmlns:a16="http://schemas.microsoft.com/office/drawing/2014/main" id="{C416F74F-9CC1-4B2E-9712-D8031CC97BB9}"/>
                  </a:ext>
                </a:extLst>
              </p:cNvPr>
              <p:cNvSpPr>
                <a:spLocks/>
              </p:cNvSpPr>
              <p:nvPr/>
            </p:nvSpPr>
            <p:spPr bwMode="auto">
              <a:xfrm>
                <a:off x="4253" y="4328"/>
                <a:ext cx="1607" cy="204"/>
              </a:xfrm>
              <a:custGeom>
                <a:avLst/>
                <a:gdLst>
                  <a:gd name="T0" fmla="*/ 0 w 1607"/>
                  <a:gd name="T1" fmla="*/ 0 h 204"/>
                  <a:gd name="T2" fmla="*/ 1560 w 1607"/>
                  <a:gd name="T3" fmla="*/ 204 h 204"/>
                  <a:gd name="T4" fmla="*/ 1607 w 1607"/>
                  <a:gd name="T5" fmla="*/ 77 h 204"/>
                  <a:gd name="T6" fmla="*/ 0 w 1607"/>
                  <a:gd name="T7" fmla="*/ 0 h 204"/>
                </a:gdLst>
                <a:ahLst/>
                <a:cxnLst>
                  <a:cxn ang="0">
                    <a:pos x="T0" y="T1"/>
                  </a:cxn>
                  <a:cxn ang="0">
                    <a:pos x="T2" y="T3"/>
                  </a:cxn>
                  <a:cxn ang="0">
                    <a:pos x="T4" y="T5"/>
                  </a:cxn>
                  <a:cxn ang="0">
                    <a:pos x="T6" y="T7"/>
                  </a:cxn>
                </a:cxnLst>
                <a:rect l="0" t="0" r="r" b="b"/>
                <a:pathLst>
                  <a:path w="1607" h="204">
                    <a:moveTo>
                      <a:pt x="0" y="0"/>
                    </a:moveTo>
                    <a:lnTo>
                      <a:pt x="1560" y="204"/>
                    </a:lnTo>
                    <a:lnTo>
                      <a:pt x="1607" y="77"/>
                    </a:lnTo>
                    <a:lnTo>
                      <a:pt x="0" y="0"/>
                    </a:lnTo>
                    <a:close/>
                  </a:path>
                </a:pathLst>
              </a:custGeom>
              <a:solidFill>
                <a:srgbClr val="3C93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366">
                <a:extLst>
                  <a:ext uri="{FF2B5EF4-FFF2-40B4-BE49-F238E27FC236}">
                    <a16:creationId xmlns:a16="http://schemas.microsoft.com/office/drawing/2014/main" id="{9FDAD458-55AB-44DB-8FC1-869970B44C5D}"/>
                  </a:ext>
                </a:extLst>
              </p:cNvPr>
              <p:cNvSpPr>
                <a:spLocks/>
              </p:cNvSpPr>
              <p:nvPr/>
            </p:nvSpPr>
            <p:spPr bwMode="auto">
              <a:xfrm>
                <a:off x="4194" y="4328"/>
                <a:ext cx="1619" cy="721"/>
              </a:xfrm>
              <a:custGeom>
                <a:avLst/>
                <a:gdLst>
                  <a:gd name="T0" fmla="*/ 59 w 1619"/>
                  <a:gd name="T1" fmla="*/ 0 h 721"/>
                  <a:gd name="T2" fmla="*/ 0 w 1619"/>
                  <a:gd name="T3" fmla="*/ 721 h 721"/>
                  <a:gd name="T4" fmla="*/ 1619 w 1619"/>
                  <a:gd name="T5" fmla="*/ 204 h 721"/>
                  <a:gd name="T6" fmla="*/ 59 w 1619"/>
                  <a:gd name="T7" fmla="*/ 0 h 721"/>
                </a:gdLst>
                <a:ahLst/>
                <a:cxnLst>
                  <a:cxn ang="0">
                    <a:pos x="T0" y="T1"/>
                  </a:cxn>
                  <a:cxn ang="0">
                    <a:pos x="T2" y="T3"/>
                  </a:cxn>
                  <a:cxn ang="0">
                    <a:pos x="T4" y="T5"/>
                  </a:cxn>
                  <a:cxn ang="0">
                    <a:pos x="T6" y="T7"/>
                  </a:cxn>
                </a:cxnLst>
                <a:rect l="0" t="0" r="r" b="b"/>
                <a:pathLst>
                  <a:path w="1619" h="721">
                    <a:moveTo>
                      <a:pt x="59" y="0"/>
                    </a:moveTo>
                    <a:lnTo>
                      <a:pt x="0" y="721"/>
                    </a:lnTo>
                    <a:lnTo>
                      <a:pt x="1619" y="204"/>
                    </a:lnTo>
                    <a:lnTo>
                      <a:pt x="59" y="0"/>
                    </a:lnTo>
                    <a:close/>
                  </a:path>
                </a:pathLst>
              </a:custGeom>
              <a:solidFill>
                <a:srgbClr val="4793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367">
                <a:extLst>
                  <a:ext uri="{FF2B5EF4-FFF2-40B4-BE49-F238E27FC236}">
                    <a16:creationId xmlns:a16="http://schemas.microsoft.com/office/drawing/2014/main" id="{0C75B1CC-40A8-48FA-91D7-498012F72EB6}"/>
                  </a:ext>
                </a:extLst>
              </p:cNvPr>
              <p:cNvSpPr>
                <a:spLocks/>
              </p:cNvSpPr>
              <p:nvPr/>
            </p:nvSpPr>
            <p:spPr bwMode="auto">
              <a:xfrm>
                <a:off x="4495" y="1354"/>
                <a:ext cx="969" cy="852"/>
              </a:xfrm>
              <a:custGeom>
                <a:avLst/>
                <a:gdLst>
                  <a:gd name="T0" fmla="*/ 0 w 969"/>
                  <a:gd name="T1" fmla="*/ 527 h 852"/>
                  <a:gd name="T2" fmla="*/ 898 w 969"/>
                  <a:gd name="T3" fmla="*/ 852 h 852"/>
                  <a:gd name="T4" fmla="*/ 969 w 969"/>
                  <a:gd name="T5" fmla="*/ 0 h 852"/>
                  <a:gd name="T6" fmla="*/ 0 w 969"/>
                  <a:gd name="T7" fmla="*/ 527 h 852"/>
                </a:gdLst>
                <a:ahLst/>
                <a:cxnLst>
                  <a:cxn ang="0">
                    <a:pos x="T0" y="T1"/>
                  </a:cxn>
                  <a:cxn ang="0">
                    <a:pos x="T2" y="T3"/>
                  </a:cxn>
                  <a:cxn ang="0">
                    <a:pos x="T4" y="T5"/>
                  </a:cxn>
                  <a:cxn ang="0">
                    <a:pos x="T6" y="T7"/>
                  </a:cxn>
                </a:cxnLst>
                <a:rect l="0" t="0" r="r" b="b"/>
                <a:pathLst>
                  <a:path w="969" h="852">
                    <a:moveTo>
                      <a:pt x="0" y="527"/>
                    </a:moveTo>
                    <a:lnTo>
                      <a:pt x="898" y="852"/>
                    </a:lnTo>
                    <a:lnTo>
                      <a:pt x="969" y="0"/>
                    </a:lnTo>
                    <a:lnTo>
                      <a:pt x="0" y="527"/>
                    </a:lnTo>
                    <a:close/>
                  </a:path>
                </a:pathLst>
              </a:custGeom>
              <a:solidFill>
                <a:srgbClr val="74C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368">
                <a:extLst>
                  <a:ext uri="{FF2B5EF4-FFF2-40B4-BE49-F238E27FC236}">
                    <a16:creationId xmlns:a16="http://schemas.microsoft.com/office/drawing/2014/main" id="{61CDCAD3-FAB4-4CFF-BD05-2464FD83F236}"/>
                  </a:ext>
                </a:extLst>
              </p:cNvPr>
              <p:cNvSpPr>
                <a:spLocks/>
              </p:cNvSpPr>
              <p:nvPr/>
            </p:nvSpPr>
            <p:spPr bwMode="auto">
              <a:xfrm>
                <a:off x="4495" y="1354"/>
                <a:ext cx="969" cy="852"/>
              </a:xfrm>
              <a:custGeom>
                <a:avLst/>
                <a:gdLst>
                  <a:gd name="T0" fmla="*/ 0 w 969"/>
                  <a:gd name="T1" fmla="*/ 527 h 852"/>
                  <a:gd name="T2" fmla="*/ 898 w 969"/>
                  <a:gd name="T3" fmla="*/ 852 h 852"/>
                  <a:gd name="T4" fmla="*/ 969 w 969"/>
                  <a:gd name="T5" fmla="*/ 0 h 852"/>
                  <a:gd name="T6" fmla="*/ 0 w 969"/>
                  <a:gd name="T7" fmla="*/ 527 h 852"/>
                </a:gdLst>
                <a:ahLst/>
                <a:cxnLst>
                  <a:cxn ang="0">
                    <a:pos x="T0" y="T1"/>
                  </a:cxn>
                  <a:cxn ang="0">
                    <a:pos x="T2" y="T3"/>
                  </a:cxn>
                  <a:cxn ang="0">
                    <a:pos x="T4" y="T5"/>
                  </a:cxn>
                  <a:cxn ang="0">
                    <a:pos x="T6" y="T7"/>
                  </a:cxn>
                </a:cxnLst>
                <a:rect l="0" t="0" r="r" b="b"/>
                <a:pathLst>
                  <a:path w="969" h="852">
                    <a:moveTo>
                      <a:pt x="0" y="527"/>
                    </a:moveTo>
                    <a:lnTo>
                      <a:pt x="898" y="852"/>
                    </a:lnTo>
                    <a:lnTo>
                      <a:pt x="969" y="0"/>
                    </a:lnTo>
                    <a:lnTo>
                      <a:pt x="0" y="5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369">
                <a:extLst>
                  <a:ext uri="{FF2B5EF4-FFF2-40B4-BE49-F238E27FC236}">
                    <a16:creationId xmlns:a16="http://schemas.microsoft.com/office/drawing/2014/main" id="{C553FBCC-A1A6-4AE7-9F7D-BD1EE928B32B}"/>
                  </a:ext>
                </a:extLst>
              </p:cNvPr>
              <p:cNvSpPr>
                <a:spLocks/>
              </p:cNvSpPr>
              <p:nvPr/>
            </p:nvSpPr>
            <p:spPr bwMode="auto">
              <a:xfrm>
                <a:off x="4466" y="-406"/>
                <a:ext cx="1122" cy="1452"/>
              </a:xfrm>
              <a:custGeom>
                <a:avLst/>
                <a:gdLst>
                  <a:gd name="T0" fmla="*/ 0 w 1122"/>
                  <a:gd name="T1" fmla="*/ 0 h 1452"/>
                  <a:gd name="T2" fmla="*/ 325 w 1122"/>
                  <a:gd name="T3" fmla="*/ 1452 h 1452"/>
                  <a:gd name="T4" fmla="*/ 1122 w 1122"/>
                  <a:gd name="T5" fmla="*/ 671 h 1452"/>
                  <a:gd name="T6" fmla="*/ 0 w 1122"/>
                  <a:gd name="T7" fmla="*/ 0 h 1452"/>
                </a:gdLst>
                <a:ahLst/>
                <a:cxnLst>
                  <a:cxn ang="0">
                    <a:pos x="T0" y="T1"/>
                  </a:cxn>
                  <a:cxn ang="0">
                    <a:pos x="T2" y="T3"/>
                  </a:cxn>
                  <a:cxn ang="0">
                    <a:pos x="T4" y="T5"/>
                  </a:cxn>
                  <a:cxn ang="0">
                    <a:pos x="T6" y="T7"/>
                  </a:cxn>
                </a:cxnLst>
                <a:rect l="0" t="0" r="r" b="b"/>
                <a:pathLst>
                  <a:path w="1122" h="1452">
                    <a:moveTo>
                      <a:pt x="0" y="0"/>
                    </a:moveTo>
                    <a:lnTo>
                      <a:pt x="325" y="1452"/>
                    </a:lnTo>
                    <a:lnTo>
                      <a:pt x="1122" y="671"/>
                    </a:lnTo>
                    <a:lnTo>
                      <a:pt x="0" y="0"/>
                    </a:lnTo>
                    <a:close/>
                  </a:path>
                </a:pathLst>
              </a:custGeom>
              <a:solidFill>
                <a:srgbClr val="9BD3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370">
                <a:extLst>
                  <a:ext uri="{FF2B5EF4-FFF2-40B4-BE49-F238E27FC236}">
                    <a16:creationId xmlns:a16="http://schemas.microsoft.com/office/drawing/2014/main" id="{911E3996-2C83-4DC2-B2F3-285C0CBFE614}"/>
                  </a:ext>
                </a:extLst>
              </p:cNvPr>
              <p:cNvSpPr>
                <a:spLocks/>
              </p:cNvSpPr>
              <p:nvPr/>
            </p:nvSpPr>
            <p:spPr bwMode="auto">
              <a:xfrm>
                <a:off x="4466" y="-406"/>
                <a:ext cx="1122" cy="1452"/>
              </a:xfrm>
              <a:custGeom>
                <a:avLst/>
                <a:gdLst>
                  <a:gd name="T0" fmla="*/ 0 w 1122"/>
                  <a:gd name="T1" fmla="*/ 0 h 1452"/>
                  <a:gd name="T2" fmla="*/ 325 w 1122"/>
                  <a:gd name="T3" fmla="*/ 1452 h 1452"/>
                  <a:gd name="T4" fmla="*/ 1122 w 1122"/>
                  <a:gd name="T5" fmla="*/ 671 h 1452"/>
                  <a:gd name="T6" fmla="*/ 0 w 1122"/>
                  <a:gd name="T7" fmla="*/ 0 h 1452"/>
                </a:gdLst>
                <a:ahLst/>
                <a:cxnLst>
                  <a:cxn ang="0">
                    <a:pos x="T0" y="T1"/>
                  </a:cxn>
                  <a:cxn ang="0">
                    <a:pos x="T2" y="T3"/>
                  </a:cxn>
                  <a:cxn ang="0">
                    <a:pos x="T4" y="T5"/>
                  </a:cxn>
                  <a:cxn ang="0">
                    <a:pos x="T6" y="T7"/>
                  </a:cxn>
                </a:cxnLst>
                <a:rect l="0" t="0" r="r" b="b"/>
                <a:pathLst>
                  <a:path w="1122" h="1452">
                    <a:moveTo>
                      <a:pt x="0" y="0"/>
                    </a:moveTo>
                    <a:lnTo>
                      <a:pt x="325" y="1452"/>
                    </a:lnTo>
                    <a:lnTo>
                      <a:pt x="1122" y="67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371">
                <a:extLst>
                  <a:ext uri="{FF2B5EF4-FFF2-40B4-BE49-F238E27FC236}">
                    <a16:creationId xmlns:a16="http://schemas.microsoft.com/office/drawing/2014/main" id="{EF0BA457-FB69-4408-B277-F6BCFF1AD66B}"/>
                  </a:ext>
                </a:extLst>
              </p:cNvPr>
              <p:cNvSpPr>
                <a:spLocks/>
              </p:cNvSpPr>
              <p:nvPr/>
            </p:nvSpPr>
            <p:spPr bwMode="auto">
              <a:xfrm>
                <a:off x="3668" y="2778"/>
                <a:ext cx="1465" cy="1550"/>
              </a:xfrm>
              <a:custGeom>
                <a:avLst/>
                <a:gdLst>
                  <a:gd name="T0" fmla="*/ 0 w 1465"/>
                  <a:gd name="T1" fmla="*/ 561 h 1550"/>
                  <a:gd name="T2" fmla="*/ 585 w 1465"/>
                  <a:gd name="T3" fmla="*/ 1550 h 1550"/>
                  <a:gd name="T4" fmla="*/ 1465 w 1465"/>
                  <a:gd name="T5" fmla="*/ 0 h 1550"/>
                  <a:gd name="T6" fmla="*/ 0 w 1465"/>
                  <a:gd name="T7" fmla="*/ 561 h 1550"/>
                </a:gdLst>
                <a:ahLst/>
                <a:cxnLst>
                  <a:cxn ang="0">
                    <a:pos x="T0" y="T1"/>
                  </a:cxn>
                  <a:cxn ang="0">
                    <a:pos x="T2" y="T3"/>
                  </a:cxn>
                  <a:cxn ang="0">
                    <a:pos x="T4" y="T5"/>
                  </a:cxn>
                  <a:cxn ang="0">
                    <a:pos x="T6" y="T7"/>
                  </a:cxn>
                </a:cxnLst>
                <a:rect l="0" t="0" r="r" b="b"/>
                <a:pathLst>
                  <a:path w="1465" h="1550">
                    <a:moveTo>
                      <a:pt x="0" y="561"/>
                    </a:moveTo>
                    <a:lnTo>
                      <a:pt x="585" y="1550"/>
                    </a:lnTo>
                    <a:lnTo>
                      <a:pt x="1465" y="0"/>
                    </a:lnTo>
                    <a:lnTo>
                      <a:pt x="0" y="561"/>
                    </a:lnTo>
                    <a:close/>
                  </a:path>
                </a:pathLst>
              </a:custGeom>
              <a:solidFill>
                <a:srgbClr val="5BB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372">
                <a:extLst>
                  <a:ext uri="{FF2B5EF4-FFF2-40B4-BE49-F238E27FC236}">
                    <a16:creationId xmlns:a16="http://schemas.microsoft.com/office/drawing/2014/main" id="{37914635-6B37-4818-9130-CABFF88C86AF}"/>
                  </a:ext>
                </a:extLst>
              </p:cNvPr>
              <p:cNvSpPr>
                <a:spLocks/>
              </p:cNvSpPr>
              <p:nvPr/>
            </p:nvSpPr>
            <p:spPr bwMode="auto">
              <a:xfrm>
                <a:off x="4495" y="1046"/>
                <a:ext cx="969" cy="835"/>
              </a:xfrm>
              <a:custGeom>
                <a:avLst/>
                <a:gdLst>
                  <a:gd name="T0" fmla="*/ 296 w 969"/>
                  <a:gd name="T1" fmla="*/ 0 h 835"/>
                  <a:gd name="T2" fmla="*/ 0 w 969"/>
                  <a:gd name="T3" fmla="*/ 835 h 835"/>
                  <a:gd name="T4" fmla="*/ 969 w 969"/>
                  <a:gd name="T5" fmla="*/ 308 h 835"/>
                  <a:gd name="T6" fmla="*/ 296 w 969"/>
                  <a:gd name="T7" fmla="*/ 0 h 835"/>
                </a:gdLst>
                <a:ahLst/>
                <a:cxnLst>
                  <a:cxn ang="0">
                    <a:pos x="T0" y="T1"/>
                  </a:cxn>
                  <a:cxn ang="0">
                    <a:pos x="T2" y="T3"/>
                  </a:cxn>
                  <a:cxn ang="0">
                    <a:pos x="T4" y="T5"/>
                  </a:cxn>
                  <a:cxn ang="0">
                    <a:pos x="T6" y="T7"/>
                  </a:cxn>
                </a:cxnLst>
                <a:rect l="0" t="0" r="r" b="b"/>
                <a:pathLst>
                  <a:path w="969" h="835">
                    <a:moveTo>
                      <a:pt x="296" y="0"/>
                    </a:moveTo>
                    <a:lnTo>
                      <a:pt x="0" y="835"/>
                    </a:lnTo>
                    <a:lnTo>
                      <a:pt x="969" y="308"/>
                    </a:lnTo>
                    <a:lnTo>
                      <a:pt x="296" y="0"/>
                    </a:lnTo>
                    <a:close/>
                  </a:path>
                </a:pathLst>
              </a:custGeom>
              <a:solidFill>
                <a:srgbClr val="81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373">
                <a:extLst>
                  <a:ext uri="{FF2B5EF4-FFF2-40B4-BE49-F238E27FC236}">
                    <a16:creationId xmlns:a16="http://schemas.microsoft.com/office/drawing/2014/main" id="{295C3F54-7E3E-4347-90E2-957CF0942167}"/>
                  </a:ext>
                </a:extLst>
              </p:cNvPr>
              <p:cNvSpPr>
                <a:spLocks/>
              </p:cNvSpPr>
              <p:nvPr/>
            </p:nvSpPr>
            <p:spPr bwMode="auto">
              <a:xfrm>
                <a:off x="4495" y="1046"/>
                <a:ext cx="969" cy="835"/>
              </a:xfrm>
              <a:custGeom>
                <a:avLst/>
                <a:gdLst>
                  <a:gd name="T0" fmla="*/ 296 w 969"/>
                  <a:gd name="T1" fmla="*/ 0 h 835"/>
                  <a:gd name="T2" fmla="*/ 0 w 969"/>
                  <a:gd name="T3" fmla="*/ 835 h 835"/>
                  <a:gd name="T4" fmla="*/ 969 w 969"/>
                  <a:gd name="T5" fmla="*/ 308 h 835"/>
                  <a:gd name="T6" fmla="*/ 296 w 969"/>
                  <a:gd name="T7" fmla="*/ 0 h 835"/>
                </a:gdLst>
                <a:ahLst/>
                <a:cxnLst>
                  <a:cxn ang="0">
                    <a:pos x="T0" y="T1"/>
                  </a:cxn>
                  <a:cxn ang="0">
                    <a:pos x="T2" y="T3"/>
                  </a:cxn>
                  <a:cxn ang="0">
                    <a:pos x="T4" y="T5"/>
                  </a:cxn>
                  <a:cxn ang="0">
                    <a:pos x="T6" y="T7"/>
                  </a:cxn>
                </a:cxnLst>
                <a:rect l="0" t="0" r="r" b="b"/>
                <a:pathLst>
                  <a:path w="969" h="835">
                    <a:moveTo>
                      <a:pt x="296" y="0"/>
                    </a:moveTo>
                    <a:lnTo>
                      <a:pt x="0" y="835"/>
                    </a:lnTo>
                    <a:lnTo>
                      <a:pt x="969" y="308"/>
                    </a:lnTo>
                    <a:lnTo>
                      <a:pt x="2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374">
                <a:extLst>
                  <a:ext uri="{FF2B5EF4-FFF2-40B4-BE49-F238E27FC236}">
                    <a16:creationId xmlns:a16="http://schemas.microsoft.com/office/drawing/2014/main" id="{03F8992F-3375-436C-9936-72EFEB732F2A}"/>
                  </a:ext>
                </a:extLst>
              </p:cNvPr>
              <p:cNvSpPr>
                <a:spLocks/>
              </p:cNvSpPr>
              <p:nvPr/>
            </p:nvSpPr>
            <p:spPr bwMode="auto">
              <a:xfrm>
                <a:off x="4495" y="1881"/>
                <a:ext cx="898" cy="897"/>
              </a:xfrm>
              <a:custGeom>
                <a:avLst/>
                <a:gdLst>
                  <a:gd name="T0" fmla="*/ 0 w 898"/>
                  <a:gd name="T1" fmla="*/ 0 h 897"/>
                  <a:gd name="T2" fmla="*/ 638 w 898"/>
                  <a:gd name="T3" fmla="*/ 897 h 897"/>
                  <a:gd name="T4" fmla="*/ 898 w 898"/>
                  <a:gd name="T5" fmla="*/ 325 h 897"/>
                  <a:gd name="T6" fmla="*/ 0 w 898"/>
                  <a:gd name="T7" fmla="*/ 0 h 897"/>
                </a:gdLst>
                <a:ahLst/>
                <a:cxnLst>
                  <a:cxn ang="0">
                    <a:pos x="T0" y="T1"/>
                  </a:cxn>
                  <a:cxn ang="0">
                    <a:pos x="T2" y="T3"/>
                  </a:cxn>
                  <a:cxn ang="0">
                    <a:pos x="T4" y="T5"/>
                  </a:cxn>
                  <a:cxn ang="0">
                    <a:pos x="T6" y="T7"/>
                  </a:cxn>
                </a:cxnLst>
                <a:rect l="0" t="0" r="r" b="b"/>
                <a:pathLst>
                  <a:path w="898" h="897">
                    <a:moveTo>
                      <a:pt x="0" y="0"/>
                    </a:moveTo>
                    <a:lnTo>
                      <a:pt x="638" y="897"/>
                    </a:lnTo>
                    <a:lnTo>
                      <a:pt x="898" y="325"/>
                    </a:lnTo>
                    <a:lnTo>
                      <a:pt x="0" y="0"/>
                    </a:lnTo>
                    <a:close/>
                  </a:path>
                </a:pathLst>
              </a:custGeom>
              <a:solidFill>
                <a:srgbClr val="6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375">
                <a:extLst>
                  <a:ext uri="{FF2B5EF4-FFF2-40B4-BE49-F238E27FC236}">
                    <a16:creationId xmlns:a16="http://schemas.microsoft.com/office/drawing/2014/main" id="{FCA5800B-2A94-4DC8-B49D-D4A85403A390}"/>
                  </a:ext>
                </a:extLst>
              </p:cNvPr>
              <p:cNvSpPr>
                <a:spLocks/>
              </p:cNvSpPr>
              <p:nvPr/>
            </p:nvSpPr>
            <p:spPr bwMode="auto">
              <a:xfrm>
                <a:off x="4495" y="1881"/>
                <a:ext cx="898" cy="897"/>
              </a:xfrm>
              <a:custGeom>
                <a:avLst/>
                <a:gdLst>
                  <a:gd name="T0" fmla="*/ 0 w 898"/>
                  <a:gd name="T1" fmla="*/ 0 h 897"/>
                  <a:gd name="T2" fmla="*/ 638 w 898"/>
                  <a:gd name="T3" fmla="*/ 897 h 897"/>
                  <a:gd name="T4" fmla="*/ 898 w 898"/>
                  <a:gd name="T5" fmla="*/ 325 h 897"/>
                  <a:gd name="T6" fmla="*/ 0 w 898"/>
                  <a:gd name="T7" fmla="*/ 0 h 897"/>
                </a:gdLst>
                <a:ahLst/>
                <a:cxnLst>
                  <a:cxn ang="0">
                    <a:pos x="T0" y="T1"/>
                  </a:cxn>
                  <a:cxn ang="0">
                    <a:pos x="T2" y="T3"/>
                  </a:cxn>
                  <a:cxn ang="0">
                    <a:pos x="T4" y="T5"/>
                  </a:cxn>
                  <a:cxn ang="0">
                    <a:pos x="T6" y="T7"/>
                  </a:cxn>
                </a:cxnLst>
                <a:rect l="0" t="0" r="r" b="b"/>
                <a:pathLst>
                  <a:path w="898" h="897">
                    <a:moveTo>
                      <a:pt x="0" y="0"/>
                    </a:moveTo>
                    <a:lnTo>
                      <a:pt x="638" y="897"/>
                    </a:lnTo>
                    <a:lnTo>
                      <a:pt x="898" y="3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376">
                <a:extLst>
                  <a:ext uri="{FF2B5EF4-FFF2-40B4-BE49-F238E27FC236}">
                    <a16:creationId xmlns:a16="http://schemas.microsoft.com/office/drawing/2014/main" id="{F26B7368-EF84-43EA-A182-6D776C5C4E25}"/>
                  </a:ext>
                </a:extLst>
              </p:cNvPr>
              <p:cNvSpPr>
                <a:spLocks/>
              </p:cNvSpPr>
              <p:nvPr/>
            </p:nvSpPr>
            <p:spPr bwMode="auto">
              <a:xfrm>
                <a:off x="4041" y="-406"/>
                <a:ext cx="750" cy="1540"/>
              </a:xfrm>
              <a:custGeom>
                <a:avLst/>
                <a:gdLst>
                  <a:gd name="T0" fmla="*/ 425 w 750"/>
                  <a:gd name="T1" fmla="*/ 0 h 1540"/>
                  <a:gd name="T2" fmla="*/ 0 w 750"/>
                  <a:gd name="T3" fmla="*/ 1540 h 1540"/>
                  <a:gd name="T4" fmla="*/ 750 w 750"/>
                  <a:gd name="T5" fmla="*/ 1452 h 1540"/>
                  <a:gd name="T6" fmla="*/ 425 w 750"/>
                  <a:gd name="T7" fmla="*/ 0 h 1540"/>
                </a:gdLst>
                <a:ahLst/>
                <a:cxnLst>
                  <a:cxn ang="0">
                    <a:pos x="T0" y="T1"/>
                  </a:cxn>
                  <a:cxn ang="0">
                    <a:pos x="T2" y="T3"/>
                  </a:cxn>
                  <a:cxn ang="0">
                    <a:pos x="T4" y="T5"/>
                  </a:cxn>
                  <a:cxn ang="0">
                    <a:pos x="T6" y="T7"/>
                  </a:cxn>
                </a:cxnLst>
                <a:rect l="0" t="0" r="r" b="b"/>
                <a:pathLst>
                  <a:path w="750" h="1540">
                    <a:moveTo>
                      <a:pt x="425" y="0"/>
                    </a:moveTo>
                    <a:lnTo>
                      <a:pt x="0" y="1540"/>
                    </a:lnTo>
                    <a:lnTo>
                      <a:pt x="750" y="1452"/>
                    </a:lnTo>
                    <a:lnTo>
                      <a:pt x="425" y="0"/>
                    </a:lnTo>
                    <a:close/>
                  </a:path>
                </a:pathLst>
              </a:custGeom>
              <a:solidFill>
                <a:srgbClr val="9CD6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377">
                <a:extLst>
                  <a:ext uri="{FF2B5EF4-FFF2-40B4-BE49-F238E27FC236}">
                    <a16:creationId xmlns:a16="http://schemas.microsoft.com/office/drawing/2014/main" id="{2F3FD60A-CF2F-4F14-BC29-24E763E29289}"/>
                  </a:ext>
                </a:extLst>
              </p:cNvPr>
              <p:cNvSpPr>
                <a:spLocks/>
              </p:cNvSpPr>
              <p:nvPr/>
            </p:nvSpPr>
            <p:spPr bwMode="auto">
              <a:xfrm>
                <a:off x="4041" y="-406"/>
                <a:ext cx="750" cy="1540"/>
              </a:xfrm>
              <a:custGeom>
                <a:avLst/>
                <a:gdLst>
                  <a:gd name="T0" fmla="*/ 425 w 750"/>
                  <a:gd name="T1" fmla="*/ 0 h 1540"/>
                  <a:gd name="T2" fmla="*/ 0 w 750"/>
                  <a:gd name="T3" fmla="*/ 1540 h 1540"/>
                  <a:gd name="T4" fmla="*/ 750 w 750"/>
                  <a:gd name="T5" fmla="*/ 1452 h 1540"/>
                  <a:gd name="T6" fmla="*/ 425 w 750"/>
                  <a:gd name="T7" fmla="*/ 0 h 1540"/>
                </a:gdLst>
                <a:ahLst/>
                <a:cxnLst>
                  <a:cxn ang="0">
                    <a:pos x="T0" y="T1"/>
                  </a:cxn>
                  <a:cxn ang="0">
                    <a:pos x="T2" y="T3"/>
                  </a:cxn>
                  <a:cxn ang="0">
                    <a:pos x="T4" y="T5"/>
                  </a:cxn>
                  <a:cxn ang="0">
                    <a:pos x="T6" y="T7"/>
                  </a:cxn>
                </a:cxnLst>
                <a:rect l="0" t="0" r="r" b="b"/>
                <a:pathLst>
                  <a:path w="750" h="1540">
                    <a:moveTo>
                      <a:pt x="425" y="0"/>
                    </a:moveTo>
                    <a:lnTo>
                      <a:pt x="0" y="1540"/>
                    </a:lnTo>
                    <a:lnTo>
                      <a:pt x="750" y="1452"/>
                    </a:lnTo>
                    <a:lnTo>
                      <a:pt x="4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378">
                <a:extLst>
                  <a:ext uri="{FF2B5EF4-FFF2-40B4-BE49-F238E27FC236}">
                    <a16:creationId xmlns:a16="http://schemas.microsoft.com/office/drawing/2014/main" id="{7DBB639B-4DC6-416B-87D8-E6DD11DCB695}"/>
                  </a:ext>
                </a:extLst>
              </p:cNvPr>
              <p:cNvSpPr>
                <a:spLocks/>
              </p:cNvSpPr>
              <p:nvPr/>
            </p:nvSpPr>
            <p:spPr bwMode="auto">
              <a:xfrm>
                <a:off x="3668" y="1881"/>
                <a:ext cx="1465" cy="1458"/>
              </a:xfrm>
              <a:custGeom>
                <a:avLst/>
                <a:gdLst>
                  <a:gd name="T0" fmla="*/ 827 w 1465"/>
                  <a:gd name="T1" fmla="*/ 0 h 1458"/>
                  <a:gd name="T2" fmla="*/ 0 w 1465"/>
                  <a:gd name="T3" fmla="*/ 1458 h 1458"/>
                  <a:gd name="T4" fmla="*/ 1465 w 1465"/>
                  <a:gd name="T5" fmla="*/ 897 h 1458"/>
                  <a:gd name="T6" fmla="*/ 827 w 1465"/>
                  <a:gd name="T7" fmla="*/ 0 h 1458"/>
                </a:gdLst>
                <a:ahLst/>
                <a:cxnLst>
                  <a:cxn ang="0">
                    <a:pos x="T0" y="T1"/>
                  </a:cxn>
                  <a:cxn ang="0">
                    <a:pos x="T2" y="T3"/>
                  </a:cxn>
                  <a:cxn ang="0">
                    <a:pos x="T4" y="T5"/>
                  </a:cxn>
                  <a:cxn ang="0">
                    <a:pos x="T6" y="T7"/>
                  </a:cxn>
                </a:cxnLst>
                <a:rect l="0" t="0" r="r" b="b"/>
                <a:pathLst>
                  <a:path w="1465" h="1458">
                    <a:moveTo>
                      <a:pt x="827" y="0"/>
                    </a:moveTo>
                    <a:lnTo>
                      <a:pt x="0" y="1458"/>
                    </a:lnTo>
                    <a:lnTo>
                      <a:pt x="1465" y="897"/>
                    </a:lnTo>
                    <a:lnTo>
                      <a:pt x="827" y="0"/>
                    </a:lnTo>
                    <a:close/>
                  </a:path>
                </a:pathLst>
              </a:custGeom>
              <a:solidFill>
                <a:srgbClr val="6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379">
                <a:extLst>
                  <a:ext uri="{FF2B5EF4-FFF2-40B4-BE49-F238E27FC236}">
                    <a16:creationId xmlns:a16="http://schemas.microsoft.com/office/drawing/2014/main" id="{5A00A863-27A6-4787-9C40-83AB8A4249BC}"/>
                  </a:ext>
                </a:extLst>
              </p:cNvPr>
              <p:cNvSpPr>
                <a:spLocks/>
              </p:cNvSpPr>
              <p:nvPr/>
            </p:nvSpPr>
            <p:spPr bwMode="auto">
              <a:xfrm>
                <a:off x="3668" y="1881"/>
                <a:ext cx="1465" cy="1458"/>
              </a:xfrm>
              <a:custGeom>
                <a:avLst/>
                <a:gdLst>
                  <a:gd name="T0" fmla="*/ 827 w 1465"/>
                  <a:gd name="T1" fmla="*/ 0 h 1458"/>
                  <a:gd name="T2" fmla="*/ 0 w 1465"/>
                  <a:gd name="T3" fmla="*/ 1458 h 1458"/>
                  <a:gd name="T4" fmla="*/ 1465 w 1465"/>
                  <a:gd name="T5" fmla="*/ 897 h 1458"/>
                  <a:gd name="T6" fmla="*/ 827 w 1465"/>
                  <a:gd name="T7" fmla="*/ 0 h 1458"/>
                </a:gdLst>
                <a:ahLst/>
                <a:cxnLst>
                  <a:cxn ang="0">
                    <a:pos x="T0" y="T1"/>
                  </a:cxn>
                  <a:cxn ang="0">
                    <a:pos x="T2" y="T3"/>
                  </a:cxn>
                  <a:cxn ang="0">
                    <a:pos x="T4" y="T5"/>
                  </a:cxn>
                  <a:cxn ang="0">
                    <a:pos x="T6" y="T7"/>
                  </a:cxn>
                </a:cxnLst>
                <a:rect l="0" t="0" r="r" b="b"/>
                <a:pathLst>
                  <a:path w="1465" h="1458">
                    <a:moveTo>
                      <a:pt x="827" y="0"/>
                    </a:moveTo>
                    <a:lnTo>
                      <a:pt x="0" y="1458"/>
                    </a:lnTo>
                    <a:lnTo>
                      <a:pt x="1465" y="897"/>
                    </a:lnTo>
                    <a:lnTo>
                      <a:pt x="8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380">
                <a:extLst>
                  <a:ext uri="{FF2B5EF4-FFF2-40B4-BE49-F238E27FC236}">
                    <a16:creationId xmlns:a16="http://schemas.microsoft.com/office/drawing/2014/main" id="{02AB98E4-1706-44D7-8BF9-0FACBED9D544}"/>
                  </a:ext>
                </a:extLst>
              </p:cNvPr>
              <p:cNvSpPr>
                <a:spLocks/>
              </p:cNvSpPr>
              <p:nvPr/>
            </p:nvSpPr>
            <p:spPr bwMode="auto">
              <a:xfrm>
                <a:off x="3214" y="-406"/>
                <a:ext cx="1252" cy="1540"/>
              </a:xfrm>
              <a:custGeom>
                <a:avLst/>
                <a:gdLst>
                  <a:gd name="T0" fmla="*/ 0 w 1252"/>
                  <a:gd name="T1" fmla="*/ 407 h 1540"/>
                  <a:gd name="T2" fmla="*/ 827 w 1252"/>
                  <a:gd name="T3" fmla="*/ 1540 h 1540"/>
                  <a:gd name="T4" fmla="*/ 1252 w 1252"/>
                  <a:gd name="T5" fmla="*/ 0 h 1540"/>
                  <a:gd name="T6" fmla="*/ 0 w 1252"/>
                  <a:gd name="T7" fmla="*/ 407 h 1540"/>
                </a:gdLst>
                <a:ahLst/>
                <a:cxnLst>
                  <a:cxn ang="0">
                    <a:pos x="T0" y="T1"/>
                  </a:cxn>
                  <a:cxn ang="0">
                    <a:pos x="T2" y="T3"/>
                  </a:cxn>
                  <a:cxn ang="0">
                    <a:pos x="T4" y="T5"/>
                  </a:cxn>
                  <a:cxn ang="0">
                    <a:pos x="T6" y="T7"/>
                  </a:cxn>
                </a:cxnLst>
                <a:rect l="0" t="0" r="r" b="b"/>
                <a:pathLst>
                  <a:path w="1252" h="1540">
                    <a:moveTo>
                      <a:pt x="0" y="407"/>
                    </a:moveTo>
                    <a:lnTo>
                      <a:pt x="827" y="1540"/>
                    </a:lnTo>
                    <a:lnTo>
                      <a:pt x="1252" y="0"/>
                    </a:lnTo>
                    <a:lnTo>
                      <a:pt x="0" y="407"/>
                    </a:lnTo>
                    <a:close/>
                  </a:path>
                </a:pathLst>
              </a:custGeom>
              <a:solidFill>
                <a:srgbClr val="A9DD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381">
                <a:extLst>
                  <a:ext uri="{FF2B5EF4-FFF2-40B4-BE49-F238E27FC236}">
                    <a16:creationId xmlns:a16="http://schemas.microsoft.com/office/drawing/2014/main" id="{04AE4D0B-30D7-4609-99E0-87AED2EE9A90}"/>
                  </a:ext>
                </a:extLst>
              </p:cNvPr>
              <p:cNvSpPr>
                <a:spLocks/>
              </p:cNvSpPr>
              <p:nvPr/>
            </p:nvSpPr>
            <p:spPr bwMode="auto">
              <a:xfrm>
                <a:off x="3214" y="-406"/>
                <a:ext cx="1252" cy="1540"/>
              </a:xfrm>
              <a:custGeom>
                <a:avLst/>
                <a:gdLst>
                  <a:gd name="T0" fmla="*/ 0 w 1252"/>
                  <a:gd name="T1" fmla="*/ 407 h 1540"/>
                  <a:gd name="T2" fmla="*/ 827 w 1252"/>
                  <a:gd name="T3" fmla="*/ 1540 h 1540"/>
                  <a:gd name="T4" fmla="*/ 1252 w 1252"/>
                  <a:gd name="T5" fmla="*/ 0 h 1540"/>
                  <a:gd name="T6" fmla="*/ 0 w 1252"/>
                  <a:gd name="T7" fmla="*/ 407 h 1540"/>
                </a:gdLst>
                <a:ahLst/>
                <a:cxnLst>
                  <a:cxn ang="0">
                    <a:pos x="T0" y="T1"/>
                  </a:cxn>
                  <a:cxn ang="0">
                    <a:pos x="T2" y="T3"/>
                  </a:cxn>
                  <a:cxn ang="0">
                    <a:pos x="T4" y="T5"/>
                  </a:cxn>
                  <a:cxn ang="0">
                    <a:pos x="T6" y="T7"/>
                  </a:cxn>
                </a:cxnLst>
                <a:rect l="0" t="0" r="r" b="b"/>
                <a:pathLst>
                  <a:path w="1252" h="1540">
                    <a:moveTo>
                      <a:pt x="0" y="407"/>
                    </a:moveTo>
                    <a:lnTo>
                      <a:pt x="827" y="1540"/>
                    </a:lnTo>
                    <a:lnTo>
                      <a:pt x="1252" y="0"/>
                    </a:lnTo>
                    <a:lnTo>
                      <a:pt x="0"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382">
                <a:extLst>
                  <a:ext uri="{FF2B5EF4-FFF2-40B4-BE49-F238E27FC236}">
                    <a16:creationId xmlns:a16="http://schemas.microsoft.com/office/drawing/2014/main" id="{576974F8-5341-42C0-8496-8382BA7239DF}"/>
                  </a:ext>
                </a:extLst>
              </p:cNvPr>
              <p:cNvSpPr>
                <a:spLocks/>
              </p:cNvSpPr>
              <p:nvPr/>
            </p:nvSpPr>
            <p:spPr bwMode="auto">
              <a:xfrm>
                <a:off x="4041" y="1046"/>
                <a:ext cx="750" cy="835"/>
              </a:xfrm>
              <a:custGeom>
                <a:avLst/>
                <a:gdLst>
                  <a:gd name="T0" fmla="*/ 0 w 750"/>
                  <a:gd name="T1" fmla="*/ 88 h 835"/>
                  <a:gd name="T2" fmla="*/ 454 w 750"/>
                  <a:gd name="T3" fmla="*/ 835 h 835"/>
                  <a:gd name="T4" fmla="*/ 750 w 750"/>
                  <a:gd name="T5" fmla="*/ 0 h 835"/>
                  <a:gd name="T6" fmla="*/ 0 w 750"/>
                  <a:gd name="T7" fmla="*/ 88 h 835"/>
                </a:gdLst>
                <a:ahLst/>
                <a:cxnLst>
                  <a:cxn ang="0">
                    <a:pos x="T0" y="T1"/>
                  </a:cxn>
                  <a:cxn ang="0">
                    <a:pos x="T2" y="T3"/>
                  </a:cxn>
                  <a:cxn ang="0">
                    <a:pos x="T4" y="T5"/>
                  </a:cxn>
                  <a:cxn ang="0">
                    <a:pos x="T6" y="T7"/>
                  </a:cxn>
                </a:cxnLst>
                <a:rect l="0" t="0" r="r" b="b"/>
                <a:pathLst>
                  <a:path w="750" h="835">
                    <a:moveTo>
                      <a:pt x="0" y="88"/>
                    </a:moveTo>
                    <a:lnTo>
                      <a:pt x="454" y="835"/>
                    </a:lnTo>
                    <a:lnTo>
                      <a:pt x="750" y="0"/>
                    </a:lnTo>
                    <a:lnTo>
                      <a:pt x="0" y="88"/>
                    </a:lnTo>
                    <a:close/>
                  </a:path>
                </a:pathLst>
              </a:custGeom>
              <a:solidFill>
                <a:srgbClr val="8AC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383">
                <a:extLst>
                  <a:ext uri="{FF2B5EF4-FFF2-40B4-BE49-F238E27FC236}">
                    <a16:creationId xmlns:a16="http://schemas.microsoft.com/office/drawing/2014/main" id="{C61E9FD9-35AE-475A-B6C6-B839DD66BC16}"/>
                  </a:ext>
                </a:extLst>
              </p:cNvPr>
              <p:cNvSpPr>
                <a:spLocks/>
              </p:cNvSpPr>
              <p:nvPr/>
            </p:nvSpPr>
            <p:spPr bwMode="auto">
              <a:xfrm>
                <a:off x="4041" y="1046"/>
                <a:ext cx="750" cy="835"/>
              </a:xfrm>
              <a:custGeom>
                <a:avLst/>
                <a:gdLst>
                  <a:gd name="T0" fmla="*/ 0 w 750"/>
                  <a:gd name="T1" fmla="*/ 88 h 835"/>
                  <a:gd name="T2" fmla="*/ 454 w 750"/>
                  <a:gd name="T3" fmla="*/ 835 h 835"/>
                  <a:gd name="T4" fmla="*/ 750 w 750"/>
                  <a:gd name="T5" fmla="*/ 0 h 835"/>
                  <a:gd name="T6" fmla="*/ 0 w 750"/>
                  <a:gd name="T7" fmla="*/ 88 h 835"/>
                </a:gdLst>
                <a:ahLst/>
                <a:cxnLst>
                  <a:cxn ang="0">
                    <a:pos x="T0" y="T1"/>
                  </a:cxn>
                  <a:cxn ang="0">
                    <a:pos x="T2" y="T3"/>
                  </a:cxn>
                  <a:cxn ang="0">
                    <a:pos x="T4" y="T5"/>
                  </a:cxn>
                  <a:cxn ang="0">
                    <a:pos x="T6" y="T7"/>
                  </a:cxn>
                </a:cxnLst>
                <a:rect l="0" t="0" r="r" b="b"/>
                <a:pathLst>
                  <a:path w="750" h="835">
                    <a:moveTo>
                      <a:pt x="0" y="88"/>
                    </a:moveTo>
                    <a:lnTo>
                      <a:pt x="454" y="835"/>
                    </a:lnTo>
                    <a:lnTo>
                      <a:pt x="750"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384">
                <a:extLst>
                  <a:ext uri="{FF2B5EF4-FFF2-40B4-BE49-F238E27FC236}">
                    <a16:creationId xmlns:a16="http://schemas.microsoft.com/office/drawing/2014/main" id="{A4B771C8-8A6C-4379-A690-2A8A120DCF4E}"/>
                  </a:ext>
                </a:extLst>
              </p:cNvPr>
              <p:cNvSpPr>
                <a:spLocks/>
              </p:cNvSpPr>
              <p:nvPr/>
            </p:nvSpPr>
            <p:spPr bwMode="auto">
              <a:xfrm>
                <a:off x="3066" y="1557"/>
                <a:ext cx="1429" cy="1782"/>
              </a:xfrm>
              <a:custGeom>
                <a:avLst/>
                <a:gdLst>
                  <a:gd name="T0" fmla="*/ 0 w 1429"/>
                  <a:gd name="T1" fmla="*/ 0 h 1782"/>
                  <a:gd name="T2" fmla="*/ 602 w 1429"/>
                  <a:gd name="T3" fmla="*/ 1782 h 1782"/>
                  <a:gd name="T4" fmla="*/ 1429 w 1429"/>
                  <a:gd name="T5" fmla="*/ 324 h 1782"/>
                  <a:gd name="T6" fmla="*/ 0 w 1429"/>
                  <a:gd name="T7" fmla="*/ 0 h 1782"/>
                </a:gdLst>
                <a:ahLst/>
                <a:cxnLst>
                  <a:cxn ang="0">
                    <a:pos x="T0" y="T1"/>
                  </a:cxn>
                  <a:cxn ang="0">
                    <a:pos x="T2" y="T3"/>
                  </a:cxn>
                  <a:cxn ang="0">
                    <a:pos x="T4" y="T5"/>
                  </a:cxn>
                  <a:cxn ang="0">
                    <a:pos x="T6" y="T7"/>
                  </a:cxn>
                </a:cxnLst>
                <a:rect l="0" t="0" r="r" b="b"/>
                <a:pathLst>
                  <a:path w="1429" h="1782">
                    <a:moveTo>
                      <a:pt x="0" y="0"/>
                    </a:moveTo>
                    <a:lnTo>
                      <a:pt x="602" y="1782"/>
                    </a:lnTo>
                    <a:lnTo>
                      <a:pt x="1429" y="324"/>
                    </a:lnTo>
                    <a:lnTo>
                      <a:pt x="0" y="0"/>
                    </a:lnTo>
                    <a:close/>
                  </a:path>
                </a:pathLst>
              </a:custGeom>
              <a:solidFill>
                <a:srgbClr val="7E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385">
                <a:extLst>
                  <a:ext uri="{FF2B5EF4-FFF2-40B4-BE49-F238E27FC236}">
                    <a16:creationId xmlns:a16="http://schemas.microsoft.com/office/drawing/2014/main" id="{C88F5354-EF1D-45C4-9028-E5EEBD38B9D9}"/>
                  </a:ext>
                </a:extLst>
              </p:cNvPr>
              <p:cNvSpPr>
                <a:spLocks/>
              </p:cNvSpPr>
              <p:nvPr/>
            </p:nvSpPr>
            <p:spPr bwMode="auto">
              <a:xfrm>
                <a:off x="3066" y="1557"/>
                <a:ext cx="1429" cy="1782"/>
              </a:xfrm>
              <a:custGeom>
                <a:avLst/>
                <a:gdLst>
                  <a:gd name="T0" fmla="*/ 0 w 1429"/>
                  <a:gd name="T1" fmla="*/ 0 h 1782"/>
                  <a:gd name="T2" fmla="*/ 602 w 1429"/>
                  <a:gd name="T3" fmla="*/ 1782 h 1782"/>
                  <a:gd name="T4" fmla="*/ 1429 w 1429"/>
                  <a:gd name="T5" fmla="*/ 324 h 1782"/>
                  <a:gd name="T6" fmla="*/ 0 w 1429"/>
                  <a:gd name="T7" fmla="*/ 0 h 1782"/>
                </a:gdLst>
                <a:ahLst/>
                <a:cxnLst>
                  <a:cxn ang="0">
                    <a:pos x="T0" y="T1"/>
                  </a:cxn>
                  <a:cxn ang="0">
                    <a:pos x="T2" y="T3"/>
                  </a:cxn>
                  <a:cxn ang="0">
                    <a:pos x="T4" y="T5"/>
                  </a:cxn>
                  <a:cxn ang="0">
                    <a:pos x="T6" y="T7"/>
                  </a:cxn>
                </a:cxnLst>
                <a:rect l="0" t="0" r="r" b="b"/>
                <a:pathLst>
                  <a:path w="1429" h="1782">
                    <a:moveTo>
                      <a:pt x="0" y="0"/>
                    </a:moveTo>
                    <a:lnTo>
                      <a:pt x="602" y="1782"/>
                    </a:lnTo>
                    <a:lnTo>
                      <a:pt x="1429" y="3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386">
                <a:extLst>
                  <a:ext uri="{FF2B5EF4-FFF2-40B4-BE49-F238E27FC236}">
                    <a16:creationId xmlns:a16="http://schemas.microsoft.com/office/drawing/2014/main" id="{19814FD4-9B13-44A1-960B-104E2F203CDE}"/>
                  </a:ext>
                </a:extLst>
              </p:cNvPr>
              <p:cNvSpPr>
                <a:spLocks/>
              </p:cNvSpPr>
              <p:nvPr/>
            </p:nvSpPr>
            <p:spPr bwMode="auto">
              <a:xfrm>
                <a:off x="3066" y="1134"/>
                <a:ext cx="1429" cy="747"/>
              </a:xfrm>
              <a:custGeom>
                <a:avLst/>
                <a:gdLst>
                  <a:gd name="T0" fmla="*/ 975 w 1429"/>
                  <a:gd name="T1" fmla="*/ 0 h 747"/>
                  <a:gd name="T2" fmla="*/ 0 w 1429"/>
                  <a:gd name="T3" fmla="*/ 423 h 747"/>
                  <a:gd name="T4" fmla="*/ 1429 w 1429"/>
                  <a:gd name="T5" fmla="*/ 747 h 747"/>
                  <a:gd name="T6" fmla="*/ 975 w 1429"/>
                  <a:gd name="T7" fmla="*/ 0 h 747"/>
                </a:gdLst>
                <a:ahLst/>
                <a:cxnLst>
                  <a:cxn ang="0">
                    <a:pos x="T0" y="T1"/>
                  </a:cxn>
                  <a:cxn ang="0">
                    <a:pos x="T2" y="T3"/>
                  </a:cxn>
                  <a:cxn ang="0">
                    <a:pos x="T4" y="T5"/>
                  </a:cxn>
                  <a:cxn ang="0">
                    <a:pos x="T6" y="T7"/>
                  </a:cxn>
                </a:cxnLst>
                <a:rect l="0" t="0" r="r" b="b"/>
                <a:pathLst>
                  <a:path w="1429" h="747">
                    <a:moveTo>
                      <a:pt x="975" y="0"/>
                    </a:moveTo>
                    <a:lnTo>
                      <a:pt x="0" y="423"/>
                    </a:lnTo>
                    <a:lnTo>
                      <a:pt x="1429" y="747"/>
                    </a:lnTo>
                    <a:lnTo>
                      <a:pt x="975" y="0"/>
                    </a:lnTo>
                    <a:close/>
                  </a:path>
                </a:pathLst>
              </a:custGeom>
              <a:solidFill>
                <a:srgbClr val="8E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387">
                <a:extLst>
                  <a:ext uri="{FF2B5EF4-FFF2-40B4-BE49-F238E27FC236}">
                    <a16:creationId xmlns:a16="http://schemas.microsoft.com/office/drawing/2014/main" id="{7AE06DE4-3CD9-4142-A6EA-7E0139F06CE6}"/>
                  </a:ext>
                </a:extLst>
              </p:cNvPr>
              <p:cNvSpPr>
                <a:spLocks/>
              </p:cNvSpPr>
              <p:nvPr/>
            </p:nvSpPr>
            <p:spPr bwMode="auto">
              <a:xfrm>
                <a:off x="3066" y="1134"/>
                <a:ext cx="1429" cy="747"/>
              </a:xfrm>
              <a:custGeom>
                <a:avLst/>
                <a:gdLst>
                  <a:gd name="T0" fmla="*/ 975 w 1429"/>
                  <a:gd name="T1" fmla="*/ 0 h 747"/>
                  <a:gd name="T2" fmla="*/ 0 w 1429"/>
                  <a:gd name="T3" fmla="*/ 423 h 747"/>
                  <a:gd name="T4" fmla="*/ 1429 w 1429"/>
                  <a:gd name="T5" fmla="*/ 747 h 747"/>
                  <a:gd name="T6" fmla="*/ 975 w 1429"/>
                  <a:gd name="T7" fmla="*/ 0 h 747"/>
                </a:gdLst>
                <a:ahLst/>
                <a:cxnLst>
                  <a:cxn ang="0">
                    <a:pos x="T0" y="T1"/>
                  </a:cxn>
                  <a:cxn ang="0">
                    <a:pos x="T2" y="T3"/>
                  </a:cxn>
                  <a:cxn ang="0">
                    <a:pos x="T4" y="T5"/>
                  </a:cxn>
                  <a:cxn ang="0">
                    <a:pos x="T6" y="T7"/>
                  </a:cxn>
                </a:cxnLst>
                <a:rect l="0" t="0" r="r" b="b"/>
                <a:pathLst>
                  <a:path w="1429" h="747">
                    <a:moveTo>
                      <a:pt x="975" y="0"/>
                    </a:moveTo>
                    <a:lnTo>
                      <a:pt x="0" y="423"/>
                    </a:lnTo>
                    <a:lnTo>
                      <a:pt x="1429" y="747"/>
                    </a:lnTo>
                    <a:lnTo>
                      <a:pt x="9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388">
                <a:extLst>
                  <a:ext uri="{FF2B5EF4-FFF2-40B4-BE49-F238E27FC236}">
                    <a16:creationId xmlns:a16="http://schemas.microsoft.com/office/drawing/2014/main" id="{8ABE5691-AE01-442C-8106-22897D108F3C}"/>
                  </a:ext>
                </a:extLst>
              </p:cNvPr>
              <p:cNvSpPr>
                <a:spLocks/>
              </p:cNvSpPr>
              <p:nvPr/>
            </p:nvSpPr>
            <p:spPr bwMode="auto">
              <a:xfrm>
                <a:off x="2777" y="1557"/>
                <a:ext cx="891" cy="1782"/>
              </a:xfrm>
              <a:custGeom>
                <a:avLst/>
                <a:gdLst>
                  <a:gd name="T0" fmla="*/ 289 w 891"/>
                  <a:gd name="T1" fmla="*/ 0 h 1782"/>
                  <a:gd name="T2" fmla="*/ 0 w 891"/>
                  <a:gd name="T3" fmla="*/ 1556 h 1782"/>
                  <a:gd name="T4" fmla="*/ 891 w 891"/>
                  <a:gd name="T5" fmla="*/ 1782 h 1782"/>
                  <a:gd name="T6" fmla="*/ 289 w 891"/>
                  <a:gd name="T7" fmla="*/ 0 h 1782"/>
                </a:gdLst>
                <a:ahLst/>
                <a:cxnLst>
                  <a:cxn ang="0">
                    <a:pos x="T0" y="T1"/>
                  </a:cxn>
                  <a:cxn ang="0">
                    <a:pos x="T2" y="T3"/>
                  </a:cxn>
                  <a:cxn ang="0">
                    <a:pos x="T4" y="T5"/>
                  </a:cxn>
                  <a:cxn ang="0">
                    <a:pos x="T6" y="T7"/>
                  </a:cxn>
                </a:cxnLst>
                <a:rect l="0" t="0" r="r" b="b"/>
                <a:pathLst>
                  <a:path w="891" h="1782">
                    <a:moveTo>
                      <a:pt x="289" y="0"/>
                    </a:moveTo>
                    <a:lnTo>
                      <a:pt x="0" y="1556"/>
                    </a:lnTo>
                    <a:lnTo>
                      <a:pt x="891" y="1782"/>
                    </a:lnTo>
                    <a:lnTo>
                      <a:pt x="289" y="0"/>
                    </a:lnTo>
                    <a:close/>
                  </a:path>
                </a:pathLst>
              </a:custGeom>
              <a:solidFill>
                <a:srgbClr val="80C8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389">
                <a:extLst>
                  <a:ext uri="{FF2B5EF4-FFF2-40B4-BE49-F238E27FC236}">
                    <a16:creationId xmlns:a16="http://schemas.microsoft.com/office/drawing/2014/main" id="{B2E744F6-D70A-4C20-87D1-43001EA570F1}"/>
                  </a:ext>
                </a:extLst>
              </p:cNvPr>
              <p:cNvSpPr>
                <a:spLocks/>
              </p:cNvSpPr>
              <p:nvPr/>
            </p:nvSpPr>
            <p:spPr bwMode="auto">
              <a:xfrm>
                <a:off x="2777" y="1557"/>
                <a:ext cx="891" cy="1782"/>
              </a:xfrm>
              <a:custGeom>
                <a:avLst/>
                <a:gdLst>
                  <a:gd name="T0" fmla="*/ 289 w 891"/>
                  <a:gd name="T1" fmla="*/ 0 h 1782"/>
                  <a:gd name="T2" fmla="*/ 0 w 891"/>
                  <a:gd name="T3" fmla="*/ 1556 h 1782"/>
                  <a:gd name="T4" fmla="*/ 891 w 891"/>
                  <a:gd name="T5" fmla="*/ 1782 h 1782"/>
                  <a:gd name="T6" fmla="*/ 289 w 891"/>
                  <a:gd name="T7" fmla="*/ 0 h 1782"/>
                </a:gdLst>
                <a:ahLst/>
                <a:cxnLst>
                  <a:cxn ang="0">
                    <a:pos x="T0" y="T1"/>
                  </a:cxn>
                  <a:cxn ang="0">
                    <a:pos x="T2" y="T3"/>
                  </a:cxn>
                  <a:cxn ang="0">
                    <a:pos x="T4" y="T5"/>
                  </a:cxn>
                  <a:cxn ang="0">
                    <a:pos x="T6" y="T7"/>
                  </a:cxn>
                </a:cxnLst>
                <a:rect l="0" t="0" r="r" b="b"/>
                <a:pathLst>
                  <a:path w="891" h="1782">
                    <a:moveTo>
                      <a:pt x="289" y="0"/>
                    </a:moveTo>
                    <a:lnTo>
                      <a:pt x="0" y="1556"/>
                    </a:lnTo>
                    <a:lnTo>
                      <a:pt x="891" y="1782"/>
                    </a:lnTo>
                    <a:lnTo>
                      <a:pt x="2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390">
                <a:extLst>
                  <a:ext uri="{FF2B5EF4-FFF2-40B4-BE49-F238E27FC236}">
                    <a16:creationId xmlns:a16="http://schemas.microsoft.com/office/drawing/2014/main" id="{02BC4CE8-B270-4772-9206-24A36F10DCDE}"/>
                  </a:ext>
                </a:extLst>
              </p:cNvPr>
              <p:cNvSpPr>
                <a:spLocks/>
              </p:cNvSpPr>
              <p:nvPr/>
            </p:nvSpPr>
            <p:spPr bwMode="auto">
              <a:xfrm>
                <a:off x="4005" y="4328"/>
                <a:ext cx="248" cy="814"/>
              </a:xfrm>
              <a:custGeom>
                <a:avLst/>
                <a:gdLst>
                  <a:gd name="T0" fmla="*/ 0 w 248"/>
                  <a:gd name="T1" fmla="*/ 814 h 814"/>
                  <a:gd name="T2" fmla="*/ 189 w 248"/>
                  <a:gd name="T3" fmla="*/ 721 h 814"/>
                  <a:gd name="T4" fmla="*/ 248 w 248"/>
                  <a:gd name="T5" fmla="*/ 0 h 814"/>
                  <a:gd name="T6" fmla="*/ 0 w 248"/>
                  <a:gd name="T7" fmla="*/ 814 h 814"/>
                </a:gdLst>
                <a:ahLst/>
                <a:cxnLst>
                  <a:cxn ang="0">
                    <a:pos x="T0" y="T1"/>
                  </a:cxn>
                  <a:cxn ang="0">
                    <a:pos x="T2" y="T3"/>
                  </a:cxn>
                  <a:cxn ang="0">
                    <a:pos x="T4" y="T5"/>
                  </a:cxn>
                  <a:cxn ang="0">
                    <a:pos x="T6" y="T7"/>
                  </a:cxn>
                </a:cxnLst>
                <a:rect l="0" t="0" r="r" b="b"/>
                <a:pathLst>
                  <a:path w="248" h="814">
                    <a:moveTo>
                      <a:pt x="0" y="814"/>
                    </a:moveTo>
                    <a:lnTo>
                      <a:pt x="189" y="721"/>
                    </a:lnTo>
                    <a:lnTo>
                      <a:pt x="248" y="0"/>
                    </a:lnTo>
                    <a:lnTo>
                      <a:pt x="0" y="814"/>
                    </a:lnTo>
                    <a:close/>
                  </a:path>
                </a:pathLst>
              </a:custGeom>
              <a:solidFill>
                <a:srgbClr val="519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391">
                <a:extLst>
                  <a:ext uri="{FF2B5EF4-FFF2-40B4-BE49-F238E27FC236}">
                    <a16:creationId xmlns:a16="http://schemas.microsoft.com/office/drawing/2014/main" id="{8B147A22-BE56-4551-876F-B5E8839C666E}"/>
                  </a:ext>
                </a:extLst>
              </p:cNvPr>
              <p:cNvSpPr>
                <a:spLocks/>
              </p:cNvSpPr>
              <p:nvPr/>
            </p:nvSpPr>
            <p:spPr bwMode="auto">
              <a:xfrm>
                <a:off x="3214" y="3822"/>
                <a:ext cx="1039" cy="1320"/>
              </a:xfrm>
              <a:custGeom>
                <a:avLst/>
                <a:gdLst>
                  <a:gd name="T0" fmla="*/ 0 w 1039"/>
                  <a:gd name="T1" fmla="*/ 0 h 1320"/>
                  <a:gd name="T2" fmla="*/ 791 w 1039"/>
                  <a:gd name="T3" fmla="*/ 1320 h 1320"/>
                  <a:gd name="T4" fmla="*/ 1039 w 1039"/>
                  <a:gd name="T5" fmla="*/ 506 h 1320"/>
                  <a:gd name="T6" fmla="*/ 0 w 1039"/>
                  <a:gd name="T7" fmla="*/ 0 h 1320"/>
                </a:gdLst>
                <a:ahLst/>
                <a:cxnLst>
                  <a:cxn ang="0">
                    <a:pos x="T0" y="T1"/>
                  </a:cxn>
                  <a:cxn ang="0">
                    <a:pos x="T2" y="T3"/>
                  </a:cxn>
                  <a:cxn ang="0">
                    <a:pos x="T4" y="T5"/>
                  </a:cxn>
                  <a:cxn ang="0">
                    <a:pos x="T6" y="T7"/>
                  </a:cxn>
                </a:cxnLst>
                <a:rect l="0" t="0" r="r" b="b"/>
                <a:pathLst>
                  <a:path w="1039" h="1320">
                    <a:moveTo>
                      <a:pt x="0" y="0"/>
                    </a:moveTo>
                    <a:lnTo>
                      <a:pt x="791" y="1320"/>
                    </a:lnTo>
                    <a:lnTo>
                      <a:pt x="1039" y="506"/>
                    </a:lnTo>
                    <a:lnTo>
                      <a:pt x="0" y="0"/>
                    </a:lnTo>
                    <a:close/>
                  </a:path>
                </a:pathLst>
              </a:custGeom>
              <a:solidFill>
                <a:srgbClr val="5C9F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392">
                <a:extLst>
                  <a:ext uri="{FF2B5EF4-FFF2-40B4-BE49-F238E27FC236}">
                    <a16:creationId xmlns:a16="http://schemas.microsoft.com/office/drawing/2014/main" id="{2E2CD80E-CE37-4802-8E50-987CA3397357}"/>
                  </a:ext>
                </a:extLst>
              </p:cNvPr>
              <p:cNvSpPr>
                <a:spLocks/>
              </p:cNvSpPr>
              <p:nvPr/>
            </p:nvSpPr>
            <p:spPr bwMode="auto">
              <a:xfrm>
                <a:off x="3214" y="3339"/>
                <a:ext cx="1039" cy="989"/>
              </a:xfrm>
              <a:custGeom>
                <a:avLst/>
                <a:gdLst>
                  <a:gd name="T0" fmla="*/ 454 w 1039"/>
                  <a:gd name="T1" fmla="*/ 0 h 989"/>
                  <a:gd name="T2" fmla="*/ 0 w 1039"/>
                  <a:gd name="T3" fmla="*/ 483 h 989"/>
                  <a:gd name="T4" fmla="*/ 1039 w 1039"/>
                  <a:gd name="T5" fmla="*/ 989 h 989"/>
                  <a:gd name="T6" fmla="*/ 454 w 1039"/>
                  <a:gd name="T7" fmla="*/ 0 h 989"/>
                </a:gdLst>
                <a:ahLst/>
                <a:cxnLst>
                  <a:cxn ang="0">
                    <a:pos x="T0" y="T1"/>
                  </a:cxn>
                  <a:cxn ang="0">
                    <a:pos x="T2" y="T3"/>
                  </a:cxn>
                  <a:cxn ang="0">
                    <a:pos x="T4" y="T5"/>
                  </a:cxn>
                  <a:cxn ang="0">
                    <a:pos x="T6" y="T7"/>
                  </a:cxn>
                </a:cxnLst>
                <a:rect l="0" t="0" r="r" b="b"/>
                <a:pathLst>
                  <a:path w="1039" h="989">
                    <a:moveTo>
                      <a:pt x="454" y="0"/>
                    </a:moveTo>
                    <a:lnTo>
                      <a:pt x="0" y="483"/>
                    </a:lnTo>
                    <a:lnTo>
                      <a:pt x="1039" y="989"/>
                    </a:lnTo>
                    <a:lnTo>
                      <a:pt x="454" y="0"/>
                    </a:lnTo>
                    <a:close/>
                  </a:path>
                </a:pathLst>
              </a:custGeom>
              <a:solidFill>
                <a:srgbClr val="63A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393">
                <a:extLst>
                  <a:ext uri="{FF2B5EF4-FFF2-40B4-BE49-F238E27FC236}">
                    <a16:creationId xmlns:a16="http://schemas.microsoft.com/office/drawing/2014/main" id="{2BC10230-5C71-4FB3-9D39-00E7BC2A1788}"/>
                  </a:ext>
                </a:extLst>
              </p:cNvPr>
              <p:cNvSpPr>
                <a:spLocks/>
              </p:cNvSpPr>
              <p:nvPr/>
            </p:nvSpPr>
            <p:spPr bwMode="auto">
              <a:xfrm>
                <a:off x="2818" y="1"/>
                <a:ext cx="1223" cy="1133"/>
              </a:xfrm>
              <a:custGeom>
                <a:avLst/>
                <a:gdLst>
                  <a:gd name="T0" fmla="*/ 396 w 1223"/>
                  <a:gd name="T1" fmla="*/ 0 h 1133"/>
                  <a:gd name="T2" fmla="*/ 0 w 1223"/>
                  <a:gd name="T3" fmla="*/ 1061 h 1133"/>
                  <a:gd name="T4" fmla="*/ 1223 w 1223"/>
                  <a:gd name="T5" fmla="*/ 1133 h 1133"/>
                  <a:gd name="T6" fmla="*/ 396 w 1223"/>
                  <a:gd name="T7" fmla="*/ 0 h 1133"/>
                </a:gdLst>
                <a:ahLst/>
                <a:cxnLst>
                  <a:cxn ang="0">
                    <a:pos x="T0" y="T1"/>
                  </a:cxn>
                  <a:cxn ang="0">
                    <a:pos x="T2" y="T3"/>
                  </a:cxn>
                  <a:cxn ang="0">
                    <a:pos x="T4" y="T5"/>
                  </a:cxn>
                  <a:cxn ang="0">
                    <a:pos x="T6" y="T7"/>
                  </a:cxn>
                </a:cxnLst>
                <a:rect l="0" t="0" r="r" b="b"/>
                <a:pathLst>
                  <a:path w="1223" h="1133">
                    <a:moveTo>
                      <a:pt x="396" y="0"/>
                    </a:moveTo>
                    <a:lnTo>
                      <a:pt x="0" y="1061"/>
                    </a:lnTo>
                    <a:lnTo>
                      <a:pt x="1223" y="1133"/>
                    </a:lnTo>
                    <a:lnTo>
                      <a:pt x="396" y="0"/>
                    </a:lnTo>
                    <a:close/>
                  </a:path>
                </a:pathLst>
              </a:custGeom>
              <a:solidFill>
                <a:srgbClr val="A8D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394">
                <a:extLst>
                  <a:ext uri="{FF2B5EF4-FFF2-40B4-BE49-F238E27FC236}">
                    <a16:creationId xmlns:a16="http://schemas.microsoft.com/office/drawing/2014/main" id="{47F23462-E4EE-42A5-B198-70BF0D074A78}"/>
                  </a:ext>
                </a:extLst>
              </p:cNvPr>
              <p:cNvSpPr>
                <a:spLocks/>
              </p:cNvSpPr>
              <p:nvPr/>
            </p:nvSpPr>
            <p:spPr bwMode="auto">
              <a:xfrm>
                <a:off x="2818" y="1"/>
                <a:ext cx="1223" cy="1133"/>
              </a:xfrm>
              <a:custGeom>
                <a:avLst/>
                <a:gdLst>
                  <a:gd name="T0" fmla="*/ 396 w 1223"/>
                  <a:gd name="T1" fmla="*/ 0 h 1133"/>
                  <a:gd name="T2" fmla="*/ 0 w 1223"/>
                  <a:gd name="T3" fmla="*/ 1061 h 1133"/>
                  <a:gd name="T4" fmla="*/ 1223 w 1223"/>
                  <a:gd name="T5" fmla="*/ 1133 h 1133"/>
                  <a:gd name="T6" fmla="*/ 396 w 1223"/>
                  <a:gd name="T7" fmla="*/ 0 h 1133"/>
                </a:gdLst>
                <a:ahLst/>
                <a:cxnLst>
                  <a:cxn ang="0">
                    <a:pos x="T0" y="T1"/>
                  </a:cxn>
                  <a:cxn ang="0">
                    <a:pos x="T2" y="T3"/>
                  </a:cxn>
                  <a:cxn ang="0">
                    <a:pos x="T4" y="T5"/>
                  </a:cxn>
                  <a:cxn ang="0">
                    <a:pos x="T6" y="T7"/>
                  </a:cxn>
                </a:cxnLst>
                <a:rect l="0" t="0" r="r" b="b"/>
                <a:pathLst>
                  <a:path w="1223" h="1133">
                    <a:moveTo>
                      <a:pt x="396" y="0"/>
                    </a:moveTo>
                    <a:lnTo>
                      <a:pt x="0" y="1061"/>
                    </a:lnTo>
                    <a:lnTo>
                      <a:pt x="1223" y="1133"/>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395">
                <a:extLst>
                  <a:ext uri="{FF2B5EF4-FFF2-40B4-BE49-F238E27FC236}">
                    <a16:creationId xmlns:a16="http://schemas.microsoft.com/office/drawing/2014/main" id="{26ED734E-FC60-4E12-A78B-741DB1BA6077}"/>
                  </a:ext>
                </a:extLst>
              </p:cNvPr>
              <p:cNvSpPr>
                <a:spLocks/>
              </p:cNvSpPr>
              <p:nvPr/>
            </p:nvSpPr>
            <p:spPr bwMode="auto">
              <a:xfrm>
                <a:off x="2328" y="3822"/>
                <a:ext cx="1677" cy="1369"/>
              </a:xfrm>
              <a:custGeom>
                <a:avLst/>
                <a:gdLst>
                  <a:gd name="T0" fmla="*/ 886 w 1677"/>
                  <a:gd name="T1" fmla="*/ 0 h 1369"/>
                  <a:gd name="T2" fmla="*/ 0 w 1677"/>
                  <a:gd name="T3" fmla="*/ 1369 h 1369"/>
                  <a:gd name="T4" fmla="*/ 1677 w 1677"/>
                  <a:gd name="T5" fmla="*/ 1320 h 1369"/>
                  <a:gd name="T6" fmla="*/ 886 w 1677"/>
                  <a:gd name="T7" fmla="*/ 0 h 1369"/>
                </a:gdLst>
                <a:ahLst/>
                <a:cxnLst>
                  <a:cxn ang="0">
                    <a:pos x="T0" y="T1"/>
                  </a:cxn>
                  <a:cxn ang="0">
                    <a:pos x="T2" y="T3"/>
                  </a:cxn>
                  <a:cxn ang="0">
                    <a:pos x="T4" y="T5"/>
                  </a:cxn>
                  <a:cxn ang="0">
                    <a:pos x="T6" y="T7"/>
                  </a:cxn>
                </a:cxnLst>
                <a:rect l="0" t="0" r="r" b="b"/>
                <a:pathLst>
                  <a:path w="1677" h="1369">
                    <a:moveTo>
                      <a:pt x="886" y="0"/>
                    </a:moveTo>
                    <a:lnTo>
                      <a:pt x="0" y="1369"/>
                    </a:lnTo>
                    <a:lnTo>
                      <a:pt x="1677" y="1320"/>
                    </a:lnTo>
                    <a:lnTo>
                      <a:pt x="886" y="0"/>
                    </a:lnTo>
                    <a:close/>
                  </a:path>
                </a:pathLst>
              </a:custGeom>
              <a:solidFill>
                <a:srgbClr val="679C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396">
                <a:extLst>
                  <a:ext uri="{FF2B5EF4-FFF2-40B4-BE49-F238E27FC236}">
                    <a16:creationId xmlns:a16="http://schemas.microsoft.com/office/drawing/2014/main" id="{1911893E-284F-4763-98B8-B77C5AFE3305}"/>
                  </a:ext>
                </a:extLst>
              </p:cNvPr>
              <p:cNvSpPr>
                <a:spLocks/>
              </p:cNvSpPr>
              <p:nvPr/>
            </p:nvSpPr>
            <p:spPr bwMode="auto">
              <a:xfrm>
                <a:off x="2818" y="1062"/>
                <a:ext cx="1223" cy="495"/>
              </a:xfrm>
              <a:custGeom>
                <a:avLst/>
                <a:gdLst>
                  <a:gd name="T0" fmla="*/ 0 w 1223"/>
                  <a:gd name="T1" fmla="*/ 0 h 495"/>
                  <a:gd name="T2" fmla="*/ 248 w 1223"/>
                  <a:gd name="T3" fmla="*/ 495 h 495"/>
                  <a:gd name="T4" fmla="*/ 1223 w 1223"/>
                  <a:gd name="T5" fmla="*/ 72 h 495"/>
                  <a:gd name="T6" fmla="*/ 0 w 1223"/>
                  <a:gd name="T7" fmla="*/ 0 h 495"/>
                </a:gdLst>
                <a:ahLst/>
                <a:cxnLst>
                  <a:cxn ang="0">
                    <a:pos x="T0" y="T1"/>
                  </a:cxn>
                  <a:cxn ang="0">
                    <a:pos x="T2" y="T3"/>
                  </a:cxn>
                  <a:cxn ang="0">
                    <a:pos x="T4" y="T5"/>
                  </a:cxn>
                  <a:cxn ang="0">
                    <a:pos x="T6" y="T7"/>
                  </a:cxn>
                </a:cxnLst>
                <a:rect l="0" t="0" r="r" b="b"/>
                <a:pathLst>
                  <a:path w="1223" h="495">
                    <a:moveTo>
                      <a:pt x="0" y="0"/>
                    </a:moveTo>
                    <a:lnTo>
                      <a:pt x="248" y="495"/>
                    </a:lnTo>
                    <a:lnTo>
                      <a:pt x="1223" y="72"/>
                    </a:lnTo>
                    <a:lnTo>
                      <a:pt x="0" y="0"/>
                    </a:lnTo>
                    <a:close/>
                  </a:path>
                </a:pathLst>
              </a:custGeom>
              <a:solidFill>
                <a:srgbClr val="9ED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397">
                <a:extLst>
                  <a:ext uri="{FF2B5EF4-FFF2-40B4-BE49-F238E27FC236}">
                    <a16:creationId xmlns:a16="http://schemas.microsoft.com/office/drawing/2014/main" id="{3CB5FBCD-1AD4-4C5D-8CB4-19A7BCF78252}"/>
                  </a:ext>
                </a:extLst>
              </p:cNvPr>
              <p:cNvSpPr>
                <a:spLocks/>
              </p:cNvSpPr>
              <p:nvPr/>
            </p:nvSpPr>
            <p:spPr bwMode="auto">
              <a:xfrm>
                <a:off x="2818" y="1062"/>
                <a:ext cx="1223" cy="495"/>
              </a:xfrm>
              <a:custGeom>
                <a:avLst/>
                <a:gdLst>
                  <a:gd name="T0" fmla="*/ 0 w 1223"/>
                  <a:gd name="T1" fmla="*/ 0 h 495"/>
                  <a:gd name="T2" fmla="*/ 248 w 1223"/>
                  <a:gd name="T3" fmla="*/ 495 h 495"/>
                  <a:gd name="T4" fmla="*/ 1223 w 1223"/>
                  <a:gd name="T5" fmla="*/ 72 h 495"/>
                  <a:gd name="T6" fmla="*/ 0 w 1223"/>
                  <a:gd name="T7" fmla="*/ 0 h 495"/>
                </a:gdLst>
                <a:ahLst/>
                <a:cxnLst>
                  <a:cxn ang="0">
                    <a:pos x="T0" y="T1"/>
                  </a:cxn>
                  <a:cxn ang="0">
                    <a:pos x="T2" y="T3"/>
                  </a:cxn>
                  <a:cxn ang="0">
                    <a:pos x="T4" y="T5"/>
                  </a:cxn>
                  <a:cxn ang="0">
                    <a:pos x="T6" y="T7"/>
                  </a:cxn>
                </a:cxnLst>
                <a:rect l="0" t="0" r="r" b="b"/>
                <a:pathLst>
                  <a:path w="1223" h="495">
                    <a:moveTo>
                      <a:pt x="0" y="0"/>
                    </a:moveTo>
                    <a:lnTo>
                      <a:pt x="248" y="495"/>
                    </a:lnTo>
                    <a:lnTo>
                      <a:pt x="1223" y="7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398">
                <a:extLst>
                  <a:ext uri="{FF2B5EF4-FFF2-40B4-BE49-F238E27FC236}">
                    <a16:creationId xmlns:a16="http://schemas.microsoft.com/office/drawing/2014/main" id="{9E831CB8-235A-4982-9020-2C80BDDF76FC}"/>
                  </a:ext>
                </a:extLst>
              </p:cNvPr>
              <p:cNvSpPr>
                <a:spLocks/>
              </p:cNvSpPr>
              <p:nvPr/>
            </p:nvSpPr>
            <p:spPr bwMode="auto">
              <a:xfrm>
                <a:off x="2204" y="1557"/>
                <a:ext cx="862" cy="1556"/>
              </a:xfrm>
              <a:custGeom>
                <a:avLst/>
                <a:gdLst>
                  <a:gd name="T0" fmla="*/ 0 w 862"/>
                  <a:gd name="T1" fmla="*/ 396 h 1556"/>
                  <a:gd name="T2" fmla="*/ 573 w 862"/>
                  <a:gd name="T3" fmla="*/ 1556 h 1556"/>
                  <a:gd name="T4" fmla="*/ 862 w 862"/>
                  <a:gd name="T5" fmla="*/ 0 h 1556"/>
                  <a:gd name="T6" fmla="*/ 0 w 862"/>
                  <a:gd name="T7" fmla="*/ 396 h 1556"/>
                </a:gdLst>
                <a:ahLst/>
                <a:cxnLst>
                  <a:cxn ang="0">
                    <a:pos x="T0" y="T1"/>
                  </a:cxn>
                  <a:cxn ang="0">
                    <a:pos x="T2" y="T3"/>
                  </a:cxn>
                  <a:cxn ang="0">
                    <a:pos x="T4" y="T5"/>
                  </a:cxn>
                  <a:cxn ang="0">
                    <a:pos x="T6" y="T7"/>
                  </a:cxn>
                </a:cxnLst>
                <a:rect l="0" t="0" r="r" b="b"/>
                <a:pathLst>
                  <a:path w="862" h="1556">
                    <a:moveTo>
                      <a:pt x="0" y="396"/>
                    </a:moveTo>
                    <a:lnTo>
                      <a:pt x="573" y="1556"/>
                    </a:lnTo>
                    <a:lnTo>
                      <a:pt x="862" y="0"/>
                    </a:lnTo>
                    <a:lnTo>
                      <a:pt x="0" y="396"/>
                    </a:lnTo>
                    <a:close/>
                  </a:path>
                </a:pathLst>
              </a:custGeom>
              <a:solidFill>
                <a:srgbClr val="91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399">
                <a:extLst>
                  <a:ext uri="{FF2B5EF4-FFF2-40B4-BE49-F238E27FC236}">
                    <a16:creationId xmlns:a16="http://schemas.microsoft.com/office/drawing/2014/main" id="{0222BD5F-72EF-4C85-A430-C12BCE47F416}"/>
                  </a:ext>
                </a:extLst>
              </p:cNvPr>
              <p:cNvSpPr>
                <a:spLocks/>
              </p:cNvSpPr>
              <p:nvPr/>
            </p:nvSpPr>
            <p:spPr bwMode="auto">
              <a:xfrm>
                <a:off x="2204" y="1557"/>
                <a:ext cx="862" cy="1556"/>
              </a:xfrm>
              <a:custGeom>
                <a:avLst/>
                <a:gdLst>
                  <a:gd name="T0" fmla="*/ 0 w 862"/>
                  <a:gd name="T1" fmla="*/ 396 h 1556"/>
                  <a:gd name="T2" fmla="*/ 573 w 862"/>
                  <a:gd name="T3" fmla="*/ 1556 h 1556"/>
                  <a:gd name="T4" fmla="*/ 862 w 862"/>
                  <a:gd name="T5" fmla="*/ 0 h 1556"/>
                  <a:gd name="T6" fmla="*/ 0 w 862"/>
                  <a:gd name="T7" fmla="*/ 396 h 1556"/>
                </a:gdLst>
                <a:ahLst/>
                <a:cxnLst>
                  <a:cxn ang="0">
                    <a:pos x="T0" y="T1"/>
                  </a:cxn>
                  <a:cxn ang="0">
                    <a:pos x="T2" y="T3"/>
                  </a:cxn>
                  <a:cxn ang="0">
                    <a:pos x="T4" y="T5"/>
                  </a:cxn>
                  <a:cxn ang="0">
                    <a:pos x="T6" y="T7"/>
                  </a:cxn>
                </a:cxnLst>
                <a:rect l="0" t="0" r="r" b="b"/>
                <a:pathLst>
                  <a:path w="862" h="1556">
                    <a:moveTo>
                      <a:pt x="0" y="396"/>
                    </a:moveTo>
                    <a:lnTo>
                      <a:pt x="573" y="1556"/>
                    </a:lnTo>
                    <a:lnTo>
                      <a:pt x="862" y="0"/>
                    </a:lnTo>
                    <a:lnTo>
                      <a:pt x="0"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00">
                <a:extLst>
                  <a:ext uri="{FF2B5EF4-FFF2-40B4-BE49-F238E27FC236}">
                    <a16:creationId xmlns:a16="http://schemas.microsoft.com/office/drawing/2014/main" id="{E202FC3E-2A6B-4D67-85F2-D257CACA81B7}"/>
                  </a:ext>
                </a:extLst>
              </p:cNvPr>
              <p:cNvSpPr>
                <a:spLocks/>
              </p:cNvSpPr>
              <p:nvPr/>
            </p:nvSpPr>
            <p:spPr bwMode="auto">
              <a:xfrm>
                <a:off x="2777" y="3113"/>
                <a:ext cx="891" cy="709"/>
              </a:xfrm>
              <a:custGeom>
                <a:avLst/>
                <a:gdLst>
                  <a:gd name="T0" fmla="*/ 0 w 891"/>
                  <a:gd name="T1" fmla="*/ 0 h 709"/>
                  <a:gd name="T2" fmla="*/ 437 w 891"/>
                  <a:gd name="T3" fmla="*/ 709 h 709"/>
                  <a:gd name="T4" fmla="*/ 891 w 891"/>
                  <a:gd name="T5" fmla="*/ 226 h 709"/>
                  <a:gd name="T6" fmla="*/ 0 w 891"/>
                  <a:gd name="T7" fmla="*/ 0 h 709"/>
                </a:gdLst>
                <a:ahLst/>
                <a:cxnLst>
                  <a:cxn ang="0">
                    <a:pos x="T0" y="T1"/>
                  </a:cxn>
                  <a:cxn ang="0">
                    <a:pos x="T2" y="T3"/>
                  </a:cxn>
                  <a:cxn ang="0">
                    <a:pos x="T4" y="T5"/>
                  </a:cxn>
                  <a:cxn ang="0">
                    <a:pos x="T6" y="T7"/>
                  </a:cxn>
                </a:cxnLst>
                <a:rect l="0" t="0" r="r" b="b"/>
                <a:pathLst>
                  <a:path w="891" h="709">
                    <a:moveTo>
                      <a:pt x="0" y="0"/>
                    </a:moveTo>
                    <a:lnTo>
                      <a:pt x="437" y="709"/>
                    </a:lnTo>
                    <a:lnTo>
                      <a:pt x="891" y="226"/>
                    </a:lnTo>
                    <a:lnTo>
                      <a:pt x="0" y="0"/>
                    </a:lnTo>
                    <a:close/>
                  </a:path>
                </a:pathLst>
              </a:custGeom>
              <a:solidFill>
                <a:srgbClr val="73B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01">
                <a:extLst>
                  <a:ext uri="{FF2B5EF4-FFF2-40B4-BE49-F238E27FC236}">
                    <a16:creationId xmlns:a16="http://schemas.microsoft.com/office/drawing/2014/main" id="{023A4D30-799B-490E-A7A5-638A6E829793}"/>
                  </a:ext>
                </a:extLst>
              </p:cNvPr>
              <p:cNvSpPr>
                <a:spLocks/>
              </p:cNvSpPr>
              <p:nvPr/>
            </p:nvSpPr>
            <p:spPr bwMode="auto">
              <a:xfrm>
                <a:off x="2204" y="3113"/>
                <a:ext cx="1010" cy="709"/>
              </a:xfrm>
              <a:custGeom>
                <a:avLst/>
                <a:gdLst>
                  <a:gd name="T0" fmla="*/ 573 w 1010"/>
                  <a:gd name="T1" fmla="*/ 0 h 709"/>
                  <a:gd name="T2" fmla="*/ 0 w 1010"/>
                  <a:gd name="T3" fmla="*/ 517 h 709"/>
                  <a:gd name="T4" fmla="*/ 1010 w 1010"/>
                  <a:gd name="T5" fmla="*/ 709 h 709"/>
                  <a:gd name="T6" fmla="*/ 573 w 1010"/>
                  <a:gd name="T7" fmla="*/ 0 h 709"/>
                </a:gdLst>
                <a:ahLst/>
                <a:cxnLst>
                  <a:cxn ang="0">
                    <a:pos x="T0" y="T1"/>
                  </a:cxn>
                  <a:cxn ang="0">
                    <a:pos x="T2" y="T3"/>
                  </a:cxn>
                  <a:cxn ang="0">
                    <a:pos x="T4" y="T5"/>
                  </a:cxn>
                  <a:cxn ang="0">
                    <a:pos x="T6" y="T7"/>
                  </a:cxn>
                </a:cxnLst>
                <a:rect l="0" t="0" r="r" b="b"/>
                <a:pathLst>
                  <a:path w="1010" h="709">
                    <a:moveTo>
                      <a:pt x="573" y="0"/>
                    </a:moveTo>
                    <a:lnTo>
                      <a:pt x="0" y="517"/>
                    </a:lnTo>
                    <a:lnTo>
                      <a:pt x="1010" y="709"/>
                    </a:lnTo>
                    <a:lnTo>
                      <a:pt x="573" y="0"/>
                    </a:lnTo>
                    <a:close/>
                  </a:path>
                </a:pathLst>
              </a:custGeom>
              <a:solidFill>
                <a:srgbClr val="7BB9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02">
                <a:extLst>
                  <a:ext uri="{FF2B5EF4-FFF2-40B4-BE49-F238E27FC236}">
                    <a16:creationId xmlns:a16="http://schemas.microsoft.com/office/drawing/2014/main" id="{2454714A-C003-4981-ACBF-43A6917A5D7C}"/>
                  </a:ext>
                </a:extLst>
              </p:cNvPr>
              <p:cNvSpPr>
                <a:spLocks/>
              </p:cNvSpPr>
              <p:nvPr/>
            </p:nvSpPr>
            <p:spPr bwMode="auto">
              <a:xfrm>
                <a:off x="2204" y="3630"/>
                <a:ext cx="1010" cy="1561"/>
              </a:xfrm>
              <a:custGeom>
                <a:avLst/>
                <a:gdLst>
                  <a:gd name="T0" fmla="*/ 0 w 1010"/>
                  <a:gd name="T1" fmla="*/ 0 h 1561"/>
                  <a:gd name="T2" fmla="*/ 124 w 1010"/>
                  <a:gd name="T3" fmla="*/ 1561 h 1561"/>
                  <a:gd name="T4" fmla="*/ 1010 w 1010"/>
                  <a:gd name="T5" fmla="*/ 192 h 1561"/>
                  <a:gd name="T6" fmla="*/ 0 w 1010"/>
                  <a:gd name="T7" fmla="*/ 0 h 1561"/>
                </a:gdLst>
                <a:ahLst/>
                <a:cxnLst>
                  <a:cxn ang="0">
                    <a:pos x="T0" y="T1"/>
                  </a:cxn>
                  <a:cxn ang="0">
                    <a:pos x="T2" y="T3"/>
                  </a:cxn>
                  <a:cxn ang="0">
                    <a:pos x="T4" y="T5"/>
                  </a:cxn>
                  <a:cxn ang="0">
                    <a:pos x="T6" y="T7"/>
                  </a:cxn>
                </a:cxnLst>
                <a:rect l="0" t="0" r="r" b="b"/>
                <a:pathLst>
                  <a:path w="1010" h="1561">
                    <a:moveTo>
                      <a:pt x="0" y="0"/>
                    </a:moveTo>
                    <a:lnTo>
                      <a:pt x="124" y="1561"/>
                    </a:lnTo>
                    <a:lnTo>
                      <a:pt x="1010" y="192"/>
                    </a:lnTo>
                    <a:lnTo>
                      <a:pt x="0" y="0"/>
                    </a:lnTo>
                    <a:close/>
                  </a:path>
                </a:pathLst>
              </a:custGeom>
              <a:solidFill>
                <a:srgbClr val="75AB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03">
                <a:extLst>
                  <a:ext uri="{FF2B5EF4-FFF2-40B4-BE49-F238E27FC236}">
                    <a16:creationId xmlns:a16="http://schemas.microsoft.com/office/drawing/2014/main" id="{CEEAC4B2-5D2D-422A-8E52-FC0CFBE1F339}"/>
                  </a:ext>
                </a:extLst>
              </p:cNvPr>
              <p:cNvSpPr>
                <a:spLocks/>
              </p:cNvSpPr>
              <p:nvPr/>
            </p:nvSpPr>
            <p:spPr bwMode="auto">
              <a:xfrm>
                <a:off x="2818" y="-290"/>
                <a:ext cx="396" cy="1352"/>
              </a:xfrm>
              <a:custGeom>
                <a:avLst/>
                <a:gdLst>
                  <a:gd name="T0" fmla="*/ 118 w 396"/>
                  <a:gd name="T1" fmla="*/ 0 h 1352"/>
                  <a:gd name="T2" fmla="*/ 0 w 396"/>
                  <a:gd name="T3" fmla="*/ 1352 h 1352"/>
                  <a:gd name="T4" fmla="*/ 396 w 396"/>
                  <a:gd name="T5" fmla="*/ 291 h 1352"/>
                  <a:gd name="T6" fmla="*/ 118 w 396"/>
                  <a:gd name="T7" fmla="*/ 0 h 1352"/>
                </a:gdLst>
                <a:ahLst/>
                <a:cxnLst>
                  <a:cxn ang="0">
                    <a:pos x="T0" y="T1"/>
                  </a:cxn>
                  <a:cxn ang="0">
                    <a:pos x="T2" y="T3"/>
                  </a:cxn>
                  <a:cxn ang="0">
                    <a:pos x="T4" y="T5"/>
                  </a:cxn>
                  <a:cxn ang="0">
                    <a:pos x="T6" y="T7"/>
                  </a:cxn>
                </a:cxnLst>
                <a:rect l="0" t="0" r="r" b="b"/>
                <a:pathLst>
                  <a:path w="396" h="1352">
                    <a:moveTo>
                      <a:pt x="118" y="0"/>
                    </a:moveTo>
                    <a:lnTo>
                      <a:pt x="0" y="1352"/>
                    </a:lnTo>
                    <a:lnTo>
                      <a:pt x="396" y="291"/>
                    </a:lnTo>
                    <a:lnTo>
                      <a:pt x="118" y="0"/>
                    </a:lnTo>
                    <a:close/>
                  </a:path>
                </a:pathLst>
              </a:custGeom>
              <a:solidFill>
                <a:srgbClr val="B7E3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04">
                <a:extLst>
                  <a:ext uri="{FF2B5EF4-FFF2-40B4-BE49-F238E27FC236}">
                    <a16:creationId xmlns:a16="http://schemas.microsoft.com/office/drawing/2014/main" id="{19D99C83-1882-4088-9C08-8046C7B18336}"/>
                  </a:ext>
                </a:extLst>
              </p:cNvPr>
              <p:cNvSpPr>
                <a:spLocks/>
              </p:cNvSpPr>
              <p:nvPr/>
            </p:nvSpPr>
            <p:spPr bwMode="auto">
              <a:xfrm>
                <a:off x="2818" y="-290"/>
                <a:ext cx="396" cy="1352"/>
              </a:xfrm>
              <a:custGeom>
                <a:avLst/>
                <a:gdLst>
                  <a:gd name="T0" fmla="*/ 118 w 396"/>
                  <a:gd name="T1" fmla="*/ 0 h 1352"/>
                  <a:gd name="T2" fmla="*/ 0 w 396"/>
                  <a:gd name="T3" fmla="*/ 1352 h 1352"/>
                  <a:gd name="T4" fmla="*/ 396 w 396"/>
                  <a:gd name="T5" fmla="*/ 291 h 1352"/>
                  <a:gd name="T6" fmla="*/ 118 w 396"/>
                  <a:gd name="T7" fmla="*/ 0 h 1352"/>
                </a:gdLst>
                <a:ahLst/>
                <a:cxnLst>
                  <a:cxn ang="0">
                    <a:pos x="T0" y="T1"/>
                  </a:cxn>
                  <a:cxn ang="0">
                    <a:pos x="T2" y="T3"/>
                  </a:cxn>
                  <a:cxn ang="0">
                    <a:pos x="T4" y="T5"/>
                  </a:cxn>
                  <a:cxn ang="0">
                    <a:pos x="T6" y="T7"/>
                  </a:cxn>
                </a:cxnLst>
                <a:rect l="0" t="0" r="r" b="b"/>
                <a:pathLst>
                  <a:path w="396" h="1352">
                    <a:moveTo>
                      <a:pt x="118" y="0"/>
                    </a:moveTo>
                    <a:lnTo>
                      <a:pt x="0" y="1352"/>
                    </a:lnTo>
                    <a:lnTo>
                      <a:pt x="396" y="291"/>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05">
                <a:extLst>
                  <a:ext uri="{FF2B5EF4-FFF2-40B4-BE49-F238E27FC236}">
                    <a16:creationId xmlns:a16="http://schemas.microsoft.com/office/drawing/2014/main" id="{45DBF505-152E-46BC-94A4-FD4374544EBD}"/>
                  </a:ext>
                </a:extLst>
              </p:cNvPr>
              <p:cNvSpPr>
                <a:spLocks/>
              </p:cNvSpPr>
              <p:nvPr/>
            </p:nvSpPr>
            <p:spPr bwMode="auto">
              <a:xfrm>
                <a:off x="1518" y="3630"/>
                <a:ext cx="810" cy="1561"/>
              </a:xfrm>
              <a:custGeom>
                <a:avLst/>
                <a:gdLst>
                  <a:gd name="T0" fmla="*/ 686 w 810"/>
                  <a:gd name="T1" fmla="*/ 0 h 1561"/>
                  <a:gd name="T2" fmla="*/ 0 w 810"/>
                  <a:gd name="T3" fmla="*/ 588 h 1561"/>
                  <a:gd name="T4" fmla="*/ 810 w 810"/>
                  <a:gd name="T5" fmla="*/ 1561 h 1561"/>
                  <a:gd name="T6" fmla="*/ 686 w 810"/>
                  <a:gd name="T7" fmla="*/ 0 h 1561"/>
                </a:gdLst>
                <a:ahLst/>
                <a:cxnLst>
                  <a:cxn ang="0">
                    <a:pos x="T0" y="T1"/>
                  </a:cxn>
                  <a:cxn ang="0">
                    <a:pos x="T2" y="T3"/>
                  </a:cxn>
                  <a:cxn ang="0">
                    <a:pos x="T4" y="T5"/>
                  </a:cxn>
                  <a:cxn ang="0">
                    <a:pos x="T6" y="T7"/>
                  </a:cxn>
                </a:cxnLst>
                <a:rect l="0" t="0" r="r" b="b"/>
                <a:pathLst>
                  <a:path w="810" h="1561">
                    <a:moveTo>
                      <a:pt x="686" y="0"/>
                    </a:moveTo>
                    <a:lnTo>
                      <a:pt x="0" y="588"/>
                    </a:lnTo>
                    <a:lnTo>
                      <a:pt x="810" y="1561"/>
                    </a:lnTo>
                    <a:lnTo>
                      <a:pt x="686" y="0"/>
                    </a:lnTo>
                    <a:close/>
                  </a:path>
                </a:pathLst>
              </a:custGeom>
              <a:solidFill>
                <a:srgbClr val="7CAB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06">
                <a:extLst>
                  <a:ext uri="{FF2B5EF4-FFF2-40B4-BE49-F238E27FC236}">
                    <a16:creationId xmlns:a16="http://schemas.microsoft.com/office/drawing/2014/main" id="{1C42D17C-2969-4149-B01A-58F5DBCA9445}"/>
                  </a:ext>
                </a:extLst>
              </p:cNvPr>
              <p:cNvSpPr>
                <a:spLocks/>
              </p:cNvSpPr>
              <p:nvPr/>
            </p:nvSpPr>
            <p:spPr bwMode="auto">
              <a:xfrm>
                <a:off x="1158" y="-290"/>
                <a:ext cx="1778" cy="1352"/>
              </a:xfrm>
              <a:custGeom>
                <a:avLst/>
                <a:gdLst>
                  <a:gd name="T0" fmla="*/ 0 w 1778"/>
                  <a:gd name="T1" fmla="*/ 230 h 1352"/>
                  <a:gd name="T2" fmla="*/ 1660 w 1778"/>
                  <a:gd name="T3" fmla="*/ 1352 h 1352"/>
                  <a:gd name="T4" fmla="*/ 1778 w 1778"/>
                  <a:gd name="T5" fmla="*/ 0 h 1352"/>
                  <a:gd name="T6" fmla="*/ 0 w 1778"/>
                  <a:gd name="T7" fmla="*/ 230 h 1352"/>
                </a:gdLst>
                <a:ahLst/>
                <a:cxnLst>
                  <a:cxn ang="0">
                    <a:pos x="T0" y="T1"/>
                  </a:cxn>
                  <a:cxn ang="0">
                    <a:pos x="T2" y="T3"/>
                  </a:cxn>
                  <a:cxn ang="0">
                    <a:pos x="T4" y="T5"/>
                  </a:cxn>
                  <a:cxn ang="0">
                    <a:pos x="T6" y="T7"/>
                  </a:cxn>
                </a:cxnLst>
                <a:rect l="0" t="0" r="r" b="b"/>
                <a:pathLst>
                  <a:path w="1778" h="1352">
                    <a:moveTo>
                      <a:pt x="0" y="230"/>
                    </a:moveTo>
                    <a:lnTo>
                      <a:pt x="1660" y="1352"/>
                    </a:lnTo>
                    <a:lnTo>
                      <a:pt x="1778" y="0"/>
                    </a:lnTo>
                    <a:lnTo>
                      <a:pt x="0" y="230"/>
                    </a:lnTo>
                    <a:close/>
                  </a:path>
                </a:pathLst>
              </a:custGeom>
              <a:solidFill>
                <a:srgbClr val="C1E7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07">
                <a:extLst>
                  <a:ext uri="{FF2B5EF4-FFF2-40B4-BE49-F238E27FC236}">
                    <a16:creationId xmlns:a16="http://schemas.microsoft.com/office/drawing/2014/main" id="{70A244AA-7BB1-41E0-8ED1-75765C0B0209}"/>
                  </a:ext>
                </a:extLst>
              </p:cNvPr>
              <p:cNvSpPr>
                <a:spLocks/>
              </p:cNvSpPr>
              <p:nvPr/>
            </p:nvSpPr>
            <p:spPr bwMode="auto">
              <a:xfrm>
                <a:off x="1158" y="-290"/>
                <a:ext cx="1778" cy="1352"/>
              </a:xfrm>
              <a:custGeom>
                <a:avLst/>
                <a:gdLst>
                  <a:gd name="T0" fmla="*/ 0 w 1778"/>
                  <a:gd name="T1" fmla="*/ 230 h 1352"/>
                  <a:gd name="T2" fmla="*/ 1660 w 1778"/>
                  <a:gd name="T3" fmla="*/ 1352 h 1352"/>
                  <a:gd name="T4" fmla="*/ 1778 w 1778"/>
                  <a:gd name="T5" fmla="*/ 0 h 1352"/>
                  <a:gd name="T6" fmla="*/ 0 w 1778"/>
                  <a:gd name="T7" fmla="*/ 230 h 1352"/>
                </a:gdLst>
                <a:ahLst/>
                <a:cxnLst>
                  <a:cxn ang="0">
                    <a:pos x="T0" y="T1"/>
                  </a:cxn>
                  <a:cxn ang="0">
                    <a:pos x="T2" y="T3"/>
                  </a:cxn>
                  <a:cxn ang="0">
                    <a:pos x="T4" y="T5"/>
                  </a:cxn>
                  <a:cxn ang="0">
                    <a:pos x="T6" y="T7"/>
                  </a:cxn>
                </a:cxnLst>
                <a:rect l="0" t="0" r="r" b="b"/>
                <a:pathLst>
                  <a:path w="1778" h="1352">
                    <a:moveTo>
                      <a:pt x="0" y="230"/>
                    </a:moveTo>
                    <a:lnTo>
                      <a:pt x="1660" y="1352"/>
                    </a:lnTo>
                    <a:lnTo>
                      <a:pt x="1778" y="0"/>
                    </a:lnTo>
                    <a:lnTo>
                      <a:pt x="0" y="2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08">
                <a:extLst>
                  <a:ext uri="{FF2B5EF4-FFF2-40B4-BE49-F238E27FC236}">
                    <a16:creationId xmlns:a16="http://schemas.microsoft.com/office/drawing/2014/main" id="{73C5F3AC-736B-42E5-80AD-F63A7A0C0DCD}"/>
                  </a:ext>
                </a:extLst>
              </p:cNvPr>
              <p:cNvSpPr>
                <a:spLocks/>
              </p:cNvSpPr>
              <p:nvPr/>
            </p:nvSpPr>
            <p:spPr bwMode="auto">
              <a:xfrm>
                <a:off x="2204" y="1062"/>
                <a:ext cx="862" cy="891"/>
              </a:xfrm>
              <a:custGeom>
                <a:avLst/>
                <a:gdLst>
                  <a:gd name="T0" fmla="*/ 614 w 862"/>
                  <a:gd name="T1" fmla="*/ 0 h 891"/>
                  <a:gd name="T2" fmla="*/ 0 w 862"/>
                  <a:gd name="T3" fmla="*/ 891 h 891"/>
                  <a:gd name="T4" fmla="*/ 862 w 862"/>
                  <a:gd name="T5" fmla="*/ 495 h 891"/>
                  <a:gd name="T6" fmla="*/ 614 w 862"/>
                  <a:gd name="T7" fmla="*/ 0 h 891"/>
                </a:gdLst>
                <a:ahLst/>
                <a:cxnLst>
                  <a:cxn ang="0">
                    <a:pos x="T0" y="T1"/>
                  </a:cxn>
                  <a:cxn ang="0">
                    <a:pos x="T2" y="T3"/>
                  </a:cxn>
                  <a:cxn ang="0">
                    <a:pos x="T4" y="T5"/>
                  </a:cxn>
                  <a:cxn ang="0">
                    <a:pos x="T6" y="T7"/>
                  </a:cxn>
                </a:cxnLst>
                <a:rect l="0" t="0" r="r" b="b"/>
                <a:pathLst>
                  <a:path w="862" h="891">
                    <a:moveTo>
                      <a:pt x="614" y="0"/>
                    </a:moveTo>
                    <a:lnTo>
                      <a:pt x="0" y="891"/>
                    </a:lnTo>
                    <a:lnTo>
                      <a:pt x="862" y="495"/>
                    </a:lnTo>
                    <a:lnTo>
                      <a:pt x="614" y="0"/>
                    </a:lnTo>
                    <a:close/>
                  </a:path>
                </a:pathLst>
              </a:custGeom>
              <a:solidFill>
                <a:srgbClr val="A0D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09">
                <a:extLst>
                  <a:ext uri="{FF2B5EF4-FFF2-40B4-BE49-F238E27FC236}">
                    <a16:creationId xmlns:a16="http://schemas.microsoft.com/office/drawing/2014/main" id="{68C4841A-583E-4994-B73A-FBD561ADCCF8}"/>
                  </a:ext>
                </a:extLst>
              </p:cNvPr>
              <p:cNvSpPr>
                <a:spLocks/>
              </p:cNvSpPr>
              <p:nvPr/>
            </p:nvSpPr>
            <p:spPr bwMode="auto">
              <a:xfrm>
                <a:off x="2204" y="1062"/>
                <a:ext cx="862" cy="891"/>
              </a:xfrm>
              <a:custGeom>
                <a:avLst/>
                <a:gdLst>
                  <a:gd name="T0" fmla="*/ 614 w 862"/>
                  <a:gd name="T1" fmla="*/ 0 h 891"/>
                  <a:gd name="T2" fmla="*/ 0 w 862"/>
                  <a:gd name="T3" fmla="*/ 891 h 891"/>
                  <a:gd name="T4" fmla="*/ 862 w 862"/>
                  <a:gd name="T5" fmla="*/ 495 h 891"/>
                  <a:gd name="T6" fmla="*/ 614 w 862"/>
                  <a:gd name="T7" fmla="*/ 0 h 891"/>
                </a:gdLst>
                <a:ahLst/>
                <a:cxnLst>
                  <a:cxn ang="0">
                    <a:pos x="T0" y="T1"/>
                  </a:cxn>
                  <a:cxn ang="0">
                    <a:pos x="T2" y="T3"/>
                  </a:cxn>
                  <a:cxn ang="0">
                    <a:pos x="T4" y="T5"/>
                  </a:cxn>
                  <a:cxn ang="0">
                    <a:pos x="T6" y="T7"/>
                  </a:cxn>
                </a:cxnLst>
                <a:rect l="0" t="0" r="r" b="b"/>
                <a:pathLst>
                  <a:path w="862" h="891">
                    <a:moveTo>
                      <a:pt x="614" y="0"/>
                    </a:moveTo>
                    <a:lnTo>
                      <a:pt x="0" y="891"/>
                    </a:lnTo>
                    <a:lnTo>
                      <a:pt x="862" y="495"/>
                    </a:lnTo>
                    <a:lnTo>
                      <a:pt x="6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10">
                <a:extLst>
                  <a:ext uri="{FF2B5EF4-FFF2-40B4-BE49-F238E27FC236}">
                    <a16:creationId xmlns:a16="http://schemas.microsoft.com/office/drawing/2014/main" id="{2B1383B8-ABD4-46BD-ABE6-F51E22079762}"/>
                  </a:ext>
                </a:extLst>
              </p:cNvPr>
              <p:cNvSpPr>
                <a:spLocks/>
              </p:cNvSpPr>
              <p:nvPr/>
            </p:nvSpPr>
            <p:spPr bwMode="auto">
              <a:xfrm>
                <a:off x="1790" y="1953"/>
                <a:ext cx="987" cy="1265"/>
              </a:xfrm>
              <a:custGeom>
                <a:avLst/>
                <a:gdLst>
                  <a:gd name="T0" fmla="*/ 414 w 987"/>
                  <a:gd name="T1" fmla="*/ 0 h 1265"/>
                  <a:gd name="T2" fmla="*/ 0 w 987"/>
                  <a:gd name="T3" fmla="*/ 1265 h 1265"/>
                  <a:gd name="T4" fmla="*/ 987 w 987"/>
                  <a:gd name="T5" fmla="*/ 1160 h 1265"/>
                  <a:gd name="T6" fmla="*/ 414 w 987"/>
                  <a:gd name="T7" fmla="*/ 0 h 1265"/>
                </a:gdLst>
                <a:ahLst/>
                <a:cxnLst>
                  <a:cxn ang="0">
                    <a:pos x="T0" y="T1"/>
                  </a:cxn>
                  <a:cxn ang="0">
                    <a:pos x="T2" y="T3"/>
                  </a:cxn>
                  <a:cxn ang="0">
                    <a:pos x="T4" y="T5"/>
                  </a:cxn>
                  <a:cxn ang="0">
                    <a:pos x="T6" y="T7"/>
                  </a:cxn>
                </a:cxnLst>
                <a:rect l="0" t="0" r="r" b="b"/>
                <a:pathLst>
                  <a:path w="987" h="1265">
                    <a:moveTo>
                      <a:pt x="414" y="0"/>
                    </a:moveTo>
                    <a:lnTo>
                      <a:pt x="0" y="1265"/>
                    </a:lnTo>
                    <a:lnTo>
                      <a:pt x="987" y="1160"/>
                    </a:lnTo>
                    <a:lnTo>
                      <a:pt x="414" y="0"/>
                    </a:lnTo>
                    <a:close/>
                  </a:path>
                </a:pathLst>
              </a:custGeom>
              <a:solidFill>
                <a:srgbClr val="8DC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11">
                <a:extLst>
                  <a:ext uri="{FF2B5EF4-FFF2-40B4-BE49-F238E27FC236}">
                    <a16:creationId xmlns:a16="http://schemas.microsoft.com/office/drawing/2014/main" id="{5DB4BF74-3D25-4E42-B214-6984A847102B}"/>
                  </a:ext>
                </a:extLst>
              </p:cNvPr>
              <p:cNvSpPr>
                <a:spLocks/>
              </p:cNvSpPr>
              <p:nvPr/>
            </p:nvSpPr>
            <p:spPr bwMode="auto">
              <a:xfrm>
                <a:off x="1790" y="1953"/>
                <a:ext cx="987" cy="1265"/>
              </a:xfrm>
              <a:custGeom>
                <a:avLst/>
                <a:gdLst>
                  <a:gd name="T0" fmla="*/ 414 w 987"/>
                  <a:gd name="T1" fmla="*/ 0 h 1265"/>
                  <a:gd name="T2" fmla="*/ 0 w 987"/>
                  <a:gd name="T3" fmla="*/ 1265 h 1265"/>
                  <a:gd name="T4" fmla="*/ 987 w 987"/>
                  <a:gd name="T5" fmla="*/ 1160 h 1265"/>
                  <a:gd name="T6" fmla="*/ 414 w 987"/>
                  <a:gd name="T7" fmla="*/ 0 h 1265"/>
                </a:gdLst>
                <a:ahLst/>
                <a:cxnLst>
                  <a:cxn ang="0">
                    <a:pos x="T0" y="T1"/>
                  </a:cxn>
                  <a:cxn ang="0">
                    <a:pos x="T2" y="T3"/>
                  </a:cxn>
                  <a:cxn ang="0">
                    <a:pos x="T4" y="T5"/>
                  </a:cxn>
                  <a:cxn ang="0">
                    <a:pos x="T6" y="T7"/>
                  </a:cxn>
                </a:cxnLst>
                <a:rect l="0" t="0" r="r" b="b"/>
                <a:pathLst>
                  <a:path w="987" h="1265">
                    <a:moveTo>
                      <a:pt x="414" y="0"/>
                    </a:moveTo>
                    <a:lnTo>
                      <a:pt x="0" y="1265"/>
                    </a:lnTo>
                    <a:lnTo>
                      <a:pt x="987" y="1160"/>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12">
                <a:extLst>
                  <a:ext uri="{FF2B5EF4-FFF2-40B4-BE49-F238E27FC236}">
                    <a16:creationId xmlns:a16="http://schemas.microsoft.com/office/drawing/2014/main" id="{D522B520-A5AD-4528-ADCC-7F16FAB8384D}"/>
                  </a:ext>
                </a:extLst>
              </p:cNvPr>
              <p:cNvSpPr>
                <a:spLocks/>
              </p:cNvSpPr>
              <p:nvPr/>
            </p:nvSpPr>
            <p:spPr bwMode="auto">
              <a:xfrm>
                <a:off x="1158" y="-60"/>
                <a:ext cx="1660" cy="1491"/>
              </a:xfrm>
              <a:custGeom>
                <a:avLst/>
                <a:gdLst>
                  <a:gd name="T0" fmla="*/ 0 w 1660"/>
                  <a:gd name="T1" fmla="*/ 0 h 1491"/>
                  <a:gd name="T2" fmla="*/ 295 w 1660"/>
                  <a:gd name="T3" fmla="*/ 1491 h 1491"/>
                  <a:gd name="T4" fmla="*/ 1660 w 1660"/>
                  <a:gd name="T5" fmla="*/ 1122 h 1491"/>
                  <a:gd name="T6" fmla="*/ 0 w 1660"/>
                  <a:gd name="T7" fmla="*/ 0 h 1491"/>
                </a:gdLst>
                <a:ahLst/>
                <a:cxnLst>
                  <a:cxn ang="0">
                    <a:pos x="T0" y="T1"/>
                  </a:cxn>
                  <a:cxn ang="0">
                    <a:pos x="T2" y="T3"/>
                  </a:cxn>
                  <a:cxn ang="0">
                    <a:pos x="T4" y="T5"/>
                  </a:cxn>
                  <a:cxn ang="0">
                    <a:pos x="T6" y="T7"/>
                  </a:cxn>
                </a:cxnLst>
                <a:rect l="0" t="0" r="r" b="b"/>
                <a:pathLst>
                  <a:path w="1660" h="1491">
                    <a:moveTo>
                      <a:pt x="0" y="0"/>
                    </a:moveTo>
                    <a:lnTo>
                      <a:pt x="295" y="1491"/>
                    </a:lnTo>
                    <a:lnTo>
                      <a:pt x="1660" y="1122"/>
                    </a:lnTo>
                    <a:lnTo>
                      <a:pt x="0" y="0"/>
                    </a:lnTo>
                    <a:close/>
                  </a:path>
                </a:pathLst>
              </a:custGeom>
              <a:solidFill>
                <a:srgbClr val="BCE5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13">
                <a:extLst>
                  <a:ext uri="{FF2B5EF4-FFF2-40B4-BE49-F238E27FC236}">
                    <a16:creationId xmlns:a16="http://schemas.microsoft.com/office/drawing/2014/main" id="{23EF8E31-9928-4520-845B-21CA730A0793}"/>
                  </a:ext>
                </a:extLst>
              </p:cNvPr>
              <p:cNvSpPr>
                <a:spLocks/>
              </p:cNvSpPr>
              <p:nvPr/>
            </p:nvSpPr>
            <p:spPr bwMode="auto">
              <a:xfrm>
                <a:off x="1158" y="-60"/>
                <a:ext cx="1660" cy="1491"/>
              </a:xfrm>
              <a:custGeom>
                <a:avLst/>
                <a:gdLst>
                  <a:gd name="T0" fmla="*/ 0 w 1660"/>
                  <a:gd name="T1" fmla="*/ 0 h 1491"/>
                  <a:gd name="T2" fmla="*/ 295 w 1660"/>
                  <a:gd name="T3" fmla="*/ 1491 h 1491"/>
                  <a:gd name="T4" fmla="*/ 1660 w 1660"/>
                  <a:gd name="T5" fmla="*/ 1122 h 1491"/>
                  <a:gd name="T6" fmla="*/ 0 w 1660"/>
                  <a:gd name="T7" fmla="*/ 0 h 1491"/>
                </a:gdLst>
                <a:ahLst/>
                <a:cxnLst>
                  <a:cxn ang="0">
                    <a:pos x="T0" y="T1"/>
                  </a:cxn>
                  <a:cxn ang="0">
                    <a:pos x="T2" y="T3"/>
                  </a:cxn>
                  <a:cxn ang="0">
                    <a:pos x="T4" y="T5"/>
                  </a:cxn>
                  <a:cxn ang="0">
                    <a:pos x="T6" y="T7"/>
                  </a:cxn>
                </a:cxnLst>
                <a:rect l="0" t="0" r="r" b="b"/>
                <a:pathLst>
                  <a:path w="1660" h="1491">
                    <a:moveTo>
                      <a:pt x="0" y="0"/>
                    </a:moveTo>
                    <a:lnTo>
                      <a:pt x="295" y="1491"/>
                    </a:lnTo>
                    <a:lnTo>
                      <a:pt x="1660" y="11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14">
                <a:extLst>
                  <a:ext uri="{FF2B5EF4-FFF2-40B4-BE49-F238E27FC236}">
                    <a16:creationId xmlns:a16="http://schemas.microsoft.com/office/drawing/2014/main" id="{37D9A51E-ABF4-47FB-A18A-53DDBF88BDCC}"/>
                  </a:ext>
                </a:extLst>
              </p:cNvPr>
              <p:cNvSpPr>
                <a:spLocks/>
              </p:cNvSpPr>
              <p:nvPr/>
            </p:nvSpPr>
            <p:spPr bwMode="auto">
              <a:xfrm>
                <a:off x="1453" y="1062"/>
                <a:ext cx="1365" cy="891"/>
              </a:xfrm>
              <a:custGeom>
                <a:avLst/>
                <a:gdLst>
                  <a:gd name="T0" fmla="*/ 0 w 1365"/>
                  <a:gd name="T1" fmla="*/ 369 h 891"/>
                  <a:gd name="T2" fmla="*/ 751 w 1365"/>
                  <a:gd name="T3" fmla="*/ 891 h 891"/>
                  <a:gd name="T4" fmla="*/ 1365 w 1365"/>
                  <a:gd name="T5" fmla="*/ 0 h 891"/>
                  <a:gd name="T6" fmla="*/ 0 w 1365"/>
                  <a:gd name="T7" fmla="*/ 369 h 891"/>
                </a:gdLst>
                <a:ahLst/>
                <a:cxnLst>
                  <a:cxn ang="0">
                    <a:pos x="T0" y="T1"/>
                  </a:cxn>
                  <a:cxn ang="0">
                    <a:pos x="T2" y="T3"/>
                  </a:cxn>
                  <a:cxn ang="0">
                    <a:pos x="T4" y="T5"/>
                  </a:cxn>
                  <a:cxn ang="0">
                    <a:pos x="T6" y="T7"/>
                  </a:cxn>
                </a:cxnLst>
                <a:rect l="0" t="0" r="r" b="b"/>
                <a:pathLst>
                  <a:path w="1365" h="891">
                    <a:moveTo>
                      <a:pt x="0" y="369"/>
                    </a:moveTo>
                    <a:lnTo>
                      <a:pt x="751" y="891"/>
                    </a:lnTo>
                    <a:lnTo>
                      <a:pt x="1365" y="0"/>
                    </a:lnTo>
                    <a:lnTo>
                      <a:pt x="0" y="369"/>
                    </a:lnTo>
                    <a:close/>
                  </a:path>
                </a:pathLst>
              </a:custGeom>
              <a:solidFill>
                <a:srgbClr val="A9D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15">
                <a:extLst>
                  <a:ext uri="{FF2B5EF4-FFF2-40B4-BE49-F238E27FC236}">
                    <a16:creationId xmlns:a16="http://schemas.microsoft.com/office/drawing/2014/main" id="{7BFD9EC1-077A-4B18-B92F-3E983B281BF5}"/>
                  </a:ext>
                </a:extLst>
              </p:cNvPr>
              <p:cNvSpPr>
                <a:spLocks/>
              </p:cNvSpPr>
              <p:nvPr/>
            </p:nvSpPr>
            <p:spPr bwMode="auto">
              <a:xfrm>
                <a:off x="1453" y="1062"/>
                <a:ext cx="1365" cy="891"/>
              </a:xfrm>
              <a:custGeom>
                <a:avLst/>
                <a:gdLst>
                  <a:gd name="T0" fmla="*/ 0 w 1365"/>
                  <a:gd name="T1" fmla="*/ 369 h 891"/>
                  <a:gd name="T2" fmla="*/ 751 w 1365"/>
                  <a:gd name="T3" fmla="*/ 891 h 891"/>
                  <a:gd name="T4" fmla="*/ 1365 w 1365"/>
                  <a:gd name="T5" fmla="*/ 0 h 891"/>
                  <a:gd name="T6" fmla="*/ 0 w 1365"/>
                  <a:gd name="T7" fmla="*/ 369 h 891"/>
                </a:gdLst>
                <a:ahLst/>
                <a:cxnLst>
                  <a:cxn ang="0">
                    <a:pos x="T0" y="T1"/>
                  </a:cxn>
                  <a:cxn ang="0">
                    <a:pos x="T2" y="T3"/>
                  </a:cxn>
                  <a:cxn ang="0">
                    <a:pos x="T4" y="T5"/>
                  </a:cxn>
                  <a:cxn ang="0">
                    <a:pos x="T6" y="T7"/>
                  </a:cxn>
                </a:cxnLst>
                <a:rect l="0" t="0" r="r" b="b"/>
                <a:pathLst>
                  <a:path w="1365" h="891">
                    <a:moveTo>
                      <a:pt x="0" y="369"/>
                    </a:moveTo>
                    <a:lnTo>
                      <a:pt x="751" y="891"/>
                    </a:lnTo>
                    <a:lnTo>
                      <a:pt x="1365" y="0"/>
                    </a:lnTo>
                    <a:lnTo>
                      <a:pt x="0" y="3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16">
                <a:extLst>
                  <a:ext uri="{FF2B5EF4-FFF2-40B4-BE49-F238E27FC236}">
                    <a16:creationId xmlns:a16="http://schemas.microsoft.com/office/drawing/2014/main" id="{DDCB5B52-8BBD-40CF-8B55-6619BED25115}"/>
                  </a:ext>
                </a:extLst>
              </p:cNvPr>
              <p:cNvSpPr>
                <a:spLocks/>
              </p:cNvSpPr>
              <p:nvPr/>
            </p:nvSpPr>
            <p:spPr bwMode="auto">
              <a:xfrm>
                <a:off x="1790" y="3113"/>
                <a:ext cx="987" cy="517"/>
              </a:xfrm>
              <a:custGeom>
                <a:avLst/>
                <a:gdLst>
                  <a:gd name="T0" fmla="*/ 0 w 987"/>
                  <a:gd name="T1" fmla="*/ 105 h 517"/>
                  <a:gd name="T2" fmla="*/ 414 w 987"/>
                  <a:gd name="T3" fmla="*/ 517 h 517"/>
                  <a:gd name="T4" fmla="*/ 987 w 987"/>
                  <a:gd name="T5" fmla="*/ 0 h 517"/>
                  <a:gd name="T6" fmla="*/ 0 w 987"/>
                  <a:gd name="T7" fmla="*/ 105 h 517"/>
                </a:gdLst>
                <a:ahLst/>
                <a:cxnLst>
                  <a:cxn ang="0">
                    <a:pos x="T0" y="T1"/>
                  </a:cxn>
                  <a:cxn ang="0">
                    <a:pos x="T2" y="T3"/>
                  </a:cxn>
                  <a:cxn ang="0">
                    <a:pos x="T4" y="T5"/>
                  </a:cxn>
                  <a:cxn ang="0">
                    <a:pos x="T6" y="T7"/>
                  </a:cxn>
                </a:cxnLst>
                <a:rect l="0" t="0" r="r" b="b"/>
                <a:pathLst>
                  <a:path w="987" h="517">
                    <a:moveTo>
                      <a:pt x="0" y="105"/>
                    </a:moveTo>
                    <a:lnTo>
                      <a:pt x="414" y="517"/>
                    </a:lnTo>
                    <a:lnTo>
                      <a:pt x="987" y="0"/>
                    </a:lnTo>
                    <a:lnTo>
                      <a:pt x="0" y="105"/>
                    </a:lnTo>
                    <a:close/>
                  </a:path>
                </a:pathLst>
              </a:custGeom>
              <a:solidFill>
                <a:srgbClr val="85C0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17">
                <a:extLst>
                  <a:ext uri="{FF2B5EF4-FFF2-40B4-BE49-F238E27FC236}">
                    <a16:creationId xmlns:a16="http://schemas.microsoft.com/office/drawing/2014/main" id="{BD3ADCC8-4666-45B6-8891-8C2F26D8A8FB}"/>
                  </a:ext>
                </a:extLst>
              </p:cNvPr>
              <p:cNvSpPr>
                <a:spLocks/>
              </p:cNvSpPr>
              <p:nvPr/>
            </p:nvSpPr>
            <p:spPr bwMode="auto">
              <a:xfrm>
                <a:off x="1052" y="1953"/>
                <a:ext cx="1152" cy="1265"/>
              </a:xfrm>
              <a:custGeom>
                <a:avLst/>
                <a:gdLst>
                  <a:gd name="T0" fmla="*/ 0 w 1152"/>
                  <a:gd name="T1" fmla="*/ 88 h 1265"/>
                  <a:gd name="T2" fmla="*/ 738 w 1152"/>
                  <a:gd name="T3" fmla="*/ 1265 h 1265"/>
                  <a:gd name="T4" fmla="*/ 1152 w 1152"/>
                  <a:gd name="T5" fmla="*/ 0 h 1265"/>
                  <a:gd name="T6" fmla="*/ 0 w 1152"/>
                  <a:gd name="T7" fmla="*/ 88 h 1265"/>
                </a:gdLst>
                <a:ahLst/>
                <a:cxnLst>
                  <a:cxn ang="0">
                    <a:pos x="T0" y="T1"/>
                  </a:cxn>
                  <a:cxn ang="0">
                    <a:pos x="T2" y="T3"/>
                  </a:cxn>
                  <a:cxn ang="0">
                    <a:pos x="T4" y="T5"/>
                  </a:cxn>
                  <a:cxn ang="0">
                    <a:pos x="T6" y="T7"/>
                  </a:cxn>
                </a:cxnLst>
                <a:rect l="0" t="0" r="r" b="b"/>
                <a:pathLst>
                  <a:path w="1152" h="1265">
                    <a:moveTo>
                      <a:pt x="0" y="88"/>
                    </a:moveTo>
                    <a:lnTo>
                      <a:pt x="738" y="1265"/>
                    </a:lnTo>
                    <a:lnTo>
                      <a:pt x="1152" y="0"/>
                    </a:lnTo>
                    <a:lnTo>
                      <a:pt x="0" y="88"/>
                    </a:lnTo>
                    <a:close/>
                  </a:path>
                </a:pathLst>
              </a:custGeom>
              <a:solidFill>
                <a:srgbClr val="9CD4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18">
                <a:extLst>
                  <a:ext uri="{FF2B5EF4-FFF2-40B4-BE49-F238E27FC236}">
                    <a16:creationId xmlns:a16="http://schemas.microsoft.com/office/drawing/2014/main" id="{8F71DE8E-E026-4012-8981-E192FAA64B27}"/>
                  </a:ext>
                </a:extLst>
              </p:cNvPr>
              <p:cNvSpPr>
                <a:spLocks/>
              </p:cNvSpPr>
              <p:nvPr/>
            </p:nvSpPr>
            <p:spPr bwMode="auto">
              <a:xfrm>
                <a:off x="1052" y="1953"/>
                <a:ext cx="1152" cy="1265"/>
              </a:xfrm>
              <a:custGeom>
                <a:avLst/>
                <a:gdLst>
                  <a:gd name="T0" fmla="*/ 0 w 1152"/>
                  <a:gd name="T1" fmla="*/ 88 h 1265"/>
                  <a:gd name="T2" fmla="*/ 738 w 1152"/>
                  <a:gd name="T3" fmla="*/ 1265 h 1265"/>
                  <a:gd name="T4" fmla="*/ 1152 w 1152"/>
                  <a:gd name="T5" fmla="*/ 0 h 1265"/>
                  <a:gd name="T6" fmla="*/ 0 w 1152"/>
                  <a:gd name="T7" fmla="*/ 88 h 1265"/>
                </a:gdLst>
                <a:ahLst/>
                <a:cxnLst>
                  <a:cxn ang="0">
                    <a:pos x="T0" y="T1"/>
                  </a:cxn>
                  <a:cxn ang="0">
                    <a:pos x="T2" y="T3"/>
                  </a:cxn>
                  <a:cxn ang="0">
                    <a:pos x="T4" y="T5"/>
                  </a:cxn>
                  <a:cxn ang="0">
                    <a:pos x="T6" y="T7"/>
                  </a:cxn>
                </a:cxnLst>
                <a:rect l="0" t="0" r="r" b="b"/>
                <a:pathLst>
                  <a:path w="1152" h="1265">
                    <a:moveTo>
                      <a:pt x="0" y="88"/>
                    </a:moveTo>
                    <a:lnTo>
                      <a:pt x="738" y="1265"/>
                    </a:lnTo>
                    <a:lnTo>
                      <a:pt x="115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19">
                <a:extLst>
                  <a:ext uri="{FF2B5EF4-FFF2-40B4-BE49-F238E27FC236}">
                    <a16:creationId xmlns:a16="http://schemas.microsoft.com/office/drawing/2014/main" id="{540475E0-CB42-4F69-B7C3-D87BEFB35E17}"/>
                  </a:ext>
                </a:extLst>
              </p:cNvPr>
              <p:cNvSpPr>
                <a:spLocks/>
              </p:cNvSpPr>
              <p:nvPr/>
            </p:nvSpPr>
            <p:spPr bwMode="auto">
              <a:xfrm>
                <a:off x="1518" y="4218"/>
                <a:ext cx="810" cy="1199"/>
              </a:xfrm>
              <a:custGeom>
                <a:avLst/>
                <a:gdLst>
                  <a:gd name="T0" fmla="*/ 0 w 810"/>
                  <a:gd name="T1" fmla="*/ 0 h 1199"/>
                  <a:gd name="T2" fmla="*/ 195 w 810"/>
                  <a:gd name="T3" fmla="*/ 1199 h 1199"/>
                  <a:gd name="T4" fmla="*/ 810 w 810"/>
                  <a:gd name="T5" fmla="*/ 973 h 1199"/>
                  <a:gd name="T6" fmla="*/ 0 w 810"/>
                  <a:gd name="T7" fmla="*/ 0 h 1199"/>
                </a:gdLst>
                <a:ahLst/>
                <a:cxnLst>
                  <a:cxn ang="0">
                    <a:pos x="T0" y="T1"/>
                  </a:cxn>
                  <a:cxn ang="0">
                    <a:pos x="T2" y="T3"/>
                  </a:cxn>
                  <a:cxn ang="0">
                    <a:pos x="T4" y="T5"/>
                  </a:cxn>
                  <a:cxn ang="0">
                    <a:pos x="T6" y="T7"/>
                  </a:cxn>
                </a:cxnLst>
                <a:rect l="0" t="0" r="r" b="b"/>
                <a:pathLst>
                  <a:path w="810" h="1199">
                    <a:moveTo>
                      <a:pt x="0" y="0"/>
                    </a:moveTo>
                    <a:lnTo>
                      <a:pt x="195" y="1199"/>
                    </a:lnTo>
                    <a:lnTo>
                      <a:pt x="810" y="973"/>
                    </a:lnTo>
                    <a:lnTo>
                      <a:pt x="0" y="0"/>
                    </a:lnTo>
                    <a:close/>
                  </a:path>
                </a:pathLst>
              </a:custGeom>
              <a:solidFill>
                <a:srgbClr val="7A9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20">
                <a:extLst>
                  <a:ext uri="{FF2B5EF4-FFF2-40B4-BE49-F238E27FC236}">
                    <a16:creationId xmlns:a16="http://schemas.microsoft.com/office/drawing/2014/main" id="{80DE6321-C02A-4CA0-B4E2-45A0D065B1A6}"/>
                  </a:ext>
                </a:extLst>
              </p:cNvPr>
              <p:cNvSpPr>
                <a:spLocks/>
              </p:cNvSpPr>
              <p:nvPr/>
            </p:nvSpPr>
            <p:spPr bwMode="auto">
              <a:xfrm>
                <a:off x="1052" y="1431"/>
                <a:ext cx="1152" cy="610"/>
              </a:xfrm>
              <a:custGeom>
                <a:avLst/>
                <a:gdLst>
                  <a:gd name="T0" fmla="*/ 401 w 1152"/>
                  <a:gd name="T1" fmla="*/ 0 h 610"/>
                  <a:gd name="T2" fmla="*/ 0 w 1152"/>
                  <a:gd name="T3" fmla="*/ 610 h 610"/>
                  <a:gd name="T4" fmla="*/ 1152 w 1152"/>
                  <a:gd name="T5" fmla="*/ 522 h 610"/>
                  <a:gd name="T6" fmla="*/ 401 w 1152"/>
                  <a:gd name="T7" fmla="*/ 0 h 610"/>
                </a:gdLst>
                <a:ahLst/>
                <a:cxnLst>
                  <a:cxn ang="0">
                    <a:pos x="T0" y="T1"/>
                  </a:cxn>
                  <a:cxn ang="0">
                    <a:pos x="T2" y="T3"/>
                  </a:cxn>
                  <a:cxn ang="0">
                    <a:pos x="T4" y="T5"/>
                  </a:cxn>
                  <a:cxn ang="0">
                    <a:pos x="T6" y="T7"/>
                  </a:cxn>
                </a:cxnLst>
                <a:rect l="0" t="0" r="r" b="b"/>
                <a:pathLst>
                  <a:path w="1152" h="610">
                    <a:moveTo>
                      <a:pt x="401" y="0"/>
                    </a:moveTo>
                    <a:lnTo>
                      <a:pt x="0" y="610"/>
                    </a:lnTo>
                    <a:lnTo>
                      <a:pt x="1152" y="522"/>
                    </a:lnTo>
                    <a:lnTo>
                      <a:pt x="401" y="0"/>
                    </a:lnTo>
                    <a:close/>
                  </a:path>
                </a:pathLst>
              </a:custGeom>
              <a:solidFill>
                <a:srgbClr val="A9D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21">
                <a:extLst>
                  <a:ext uri="{FF2B5EF4-FFF2-40B4-BE49-F238E27FC236}">
                    <a16:creationId xmlns:a16="http://schemas.microsoft.com/office/drawing/2014/main" id="{17C9D63C-59E7-4E90-A121-9F64C875AF2B}"/>
                  </a:ext>
                </a:extLst>
              </p:cNvPr>
              <p:cNvSpPr>
                <a:spLocks/>
              </p:cNvSpPr>
              <p:nvPr/>
            </p:nvSpPr>
            <p:spPr bwMode="auto">
              <a:xfrm>
                <a:off x="1052" y="1431"/>
                <a:ext cx="1152" cy="610"/>
              </a:xfrm>
              <a:custGeom>
                <a:avLst/>
                <a:gdLst>
                  <a:gd name="T0" fmla="*/ 401 w 1152"/>
                  <a:gd name="T1" fmla="*/ 0 h 610"/>
                  <a:gd name="T2" fmla="*/ 0 w 1152"/>
                  <a:gd name="T3" fmla="*/ 610 h 610"/>
                  <a:gd name="T4" fmla="*/ 1152 w 1152"/>
                  <a:gd name="T5" fmla="*/ 522 h 610"/>
                  <a:gd name="T6" fmla="*/ 401 w 1152"/>
                  <a:gd name="T7" fmla="*/ 0 h 610"/>
                </a:gdLst>
                <a:ahLst/>
                <a:cxnLst>
                  <a:cxn ang="0">
                    <a:pos x="T0" y="T1"/>
                  </a:cxn>
                  <a:cxn ang="0">
                    <a:pos x="T2" y="T3"/>
                  </a:cxn>
                  <a:cxn ang="0">
                    <a:pos x="T4" y="T5"/>
                  </a:cxn>
                  <a:cxn ang="0">
                    <a:pos x="T6" y="T7"/>
                  </a:cxn>
                </a:cxnLst>
                <a:rect l="0" t="0" r="r" b="b"/>
                <a:pathLst>
                  <a:path w="1152" h="610">
                    <a:moveTo>
                      <a:pt x="401" y="0"/>
                    </a:moveTo>
                    <a:lnTo>
                      <a:pt x="0" y="610"/>
                    </a:lnTo>
                    <a:lnTo>
                      <a:pt x="1152" y="522"/>
                    </a:lnTo>
                    <a:lnTo>
                      <a:pt x="4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22">
                <a:extLst>
                  <a:ext uri="{FF2B5EF4-FFF2-40B4-BE49-F238E27FC236}">
                    <a16:creationId xmlns:a16="http://schemas.microsoft.com/office/drawing/2014/main" id="{2AE499F7-7F9E-4AAC-8A64-EDD0A96848F5}"/>
                  </a:ext>
                </a:extLst>
              </p:cNvPr>
              <p:cNvSpPr>
                <a:spLocks/>
              </p:cNvSpPr>
              <p:nvPr/>
            </p:nvSpPr>
            <p:spPr bwMode="auto">
              <a:xfrm>
                <a:off x="1518" y="3218"/>
                <a:ext cx="686" cy="1000"/>
              </a:xfrm>
              <a:custGeom>
                <a:avLst/>
                <a:gdLst>
                  <a:gd name="T0" fmla="*/ 272 w 686"/>
                  <a:gd name="T1" fmla="*/ 0 h 1000"/>
                  <a:gd name="T2" fmla="*/ 0 w 686"/>
                  <a:gd name="T3" fmla="*/ 1000 h 1000"/>
                  <a:gd name="T4" fmla="*/ 686 w 686"/>
                  <a:gd name="T5" fmla="*/ 412 h 1000"/>
                  <a:gd name="T6" fmla="*/ 272 w 686"/>
                  <a:gd name="T7" fmla="*/ 0 h 1000"/>
                </a:gdLst>
                <a:ahLst/>
                <a:cxnLst>
                  <a:cxn ang="0">
                    <a:pos x="T0" y="T1"/>
                  </a:cxn>
                  <a:cxn ang="0">
                    <a:pos x="T2" y="T3"/>
                  </a:cxn>
                  <a:cxn ang="0">
                    <a:pos x="T4" y="T5"/>
                  </a:cxn>
                  <a:cxn ang="0">
                    <a:pos x="T6" y="T7"/>
                  </a:cxn>
                </a:cxnLst>
                <a:rect l="0" t="0" r="r" b="b"/>
                <a:pathLst>
                  <a:path w="686" h="1000">
                    <a:moveTo>
                      <a:pt x="272" y="0"/>
                    </a:moveTo>
                    <a:lnTo>
                      <a:pt x="0" y="1000"/>
                    </a:lnTo>
                    <a:lnTo>
                      <a:pt x="686" y="412"/>
                    </a:lnTo>
                    <a:lnTo>
                      <a:pt x="272" y="0"/>
                    </a:lnTo>
                    <a:close/>
                  </a:path>
                </a:pathLst>
              </a:custGeom>
              <a:solidFill>
                <a:srgbClr val="85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23">
                <a:extLst>
                  <a:ext uri="{FF2B5EF4-FFF2-40B4-BE49-F238E27FC236}">
                    <a16:creationId xmlns:a16="http://schemas.microsoft.com/office/drawing/2014/main" id="{EA1B2D51-B87F-43F9-AD08-8CFD40BDFDE6}"/>
                  </a:ext>
                </a:extLst>
              </p:cNvPr>
              <p:cNvSpPr>
                <a:spLocks/>
              </p:cNvSpPr>
              <p:nvPr/>
            </p:nvSpPr>
            <p:spPr bwMode="auto">
              <a:xfrm>
                <a:off x="479" y="-60"/>
                <a:ext cx="974" cy="1491"/>
              </a:xfrm>
              <a:custGeom>
                <a:avLst/>
                <a:gdLst>
                  <a:gd name="T0" fmla="*/ 679 w 974"/>
                  <a:gd name="T1" fmla="*/ 0 h 1491"/>
                  <a:gd name="T2" fmla="*/ 0 w 974"/>
                  <a:gd name="T3" fmla="*/ 616 h 1491"/>
                  <a:gd name="T4" fmla="*/ 974 w 974"/>
                  <a:gd name="T5" fmla="*/ 1491 h 1491"/>
                  <a:gd name="T6" fmla="*/ 679 w 974"/>
                  <a:gd name="T7" fmla="*/ 0 h 1491"/>
                </a:gdLst>
                <a:ahLst/>
                <a:cxnLst>
                  <a:cxn ang="0">
                    <a:pos x="T0" y="T1"/>
                  </a:cxn>
                  <a:cxn ang="0">
                    <a:pos x="T2" y="T3"/>
                  </a:cxn>
                  <a:cxn ang="0">
                    <a:pos x="T4" y="T5"/>
                  </a:cxn>
                  <a:cxn ang="0">
                    <a:pos x="T6" y="T7"/>
                  </a:cxn>
                </a:cxnLst>
                <a:rect l="0" t="0" r="r" b="b"/>
                <a:pathLst>
                  <a:path w="974" h="1491">
                    <a:moveTo>
                      <a:pt x="679" y="0"/>
                    </a:moveTo>
                    <a:lnTo>
                      <a:pt x="0" y="616"/>
                    </a:lnTo>
                    <a:lnTo>
                      <a:pt x="974" y="1491"/>
                    </a:lnTo>
                    <a:lnTo>
                      <a:pt x="679" y="0"/>
                    </a:lnTo>
                    <a:close/>
                  </a:path>
                </a:pathLst>
              </a:custGeom>
              <a:solidFill>
                <a:srgbClr val="C7E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24">
                <a:extLst>
                  <a:ext uri="{FF2B5EF4-FFF2-40B4-BE49-F238E27FC236}">
                    <a16:creationId xmlns:a16="http://schemas.microsoft.com/office/drawing/2014/main" id="{0B7BF598-9F45-418B-85EB-F1C897558EE3}"/>
                  </a:ext>
                </a:extLst>
              </p:cNvPr>
              <p:cNvSpPr>
                <a:spLocks/>
              </p:cNvSpPr>
              <p:nvPr/>
            </p:nvSpPr>
            <p:spPr bwMode="auto">
              <a:xfrm>
                <a:off x="479" y="-60"/>
                <a:ext cx="974" cy="1491"/>
              </a:xfrm>
              <a:custGeom>
                <a:avLst/>
                <a:gdLst>
                  <a:gd name="T0" fmla="*/ 679 w 974"/>
                  <a:gd name="T1" fmla="*/ 0 h 1491"/>
                  <a:gd name="T2" fmla="*/ 0 w 974"/>
                  <a:gd name="T3" fmla="*/ 616 h 1491"/>
                  <a:gd name="T4" fmla="*/ 974 w 974"/>
                  <a:gd name="T5" fmla="*/ 1491 h 1491"/>
                  <a:gd name="T6" fmla="*/ 679 w 974"/>
                  <a:gd name="T7" fmla="*/ 0 h 1491"/>
                </a:gdLst>
                <a:ahLst/>
                <a:cxnLst>
                  <a:cxn ang="0">
                    <a:pos x="T0" y="T1"/>
                  </a:cxn>
                  <a:cxn ang="0">
                    <a:pos x="T2" y="T3"/>
                  </a:cxn>
                  <a:cxn ang="0">
                    <a:pos x="T4" y="T5"/>
                  </a:cxn>
                  <a:cxn ang="0">
                    <a:pos x="T6" y="T7"/>
                  </a:cxn>
                </a:cxnLst>
                <a:rect l="0" t="0" r="r" b="b"/>
                <a:pathLst>
                  <a:path w="974" h="1491">
                    <a:moveTo>
                      <a:pt x="679" y="0"/>
                    </a:moveTo>
                    <a:lnTo>
                      <a:pt x="0" y="616"/>
                    </a:lnTo>
                    <a:lnTo>
                      <a:pt x="974" y="1491"/>
                    </a:lnTo>
                    <a:lnTo>
                      <a:pt x="6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25">
                <a:extLst>
                  <a:ext uri="{FF2B5EF4-FFF2-40B4-BE49-F238E27FC236}">
                    <a16:creationId xmlns:a16="http://schemas.microsoft.com/office/drawing/2014/main" id="{9634EB31-46A5-4D4B-A451-6D526FE157F3}"/>
                  </a:ext>
                </a:extLst>
              </p:cNvPr>
              <p:cNvSpPr>
                <a:spLocks/>
              </p:cNvSpPr>
              <p:nvPr/>
            </p:nvSpPr>
            <p:spPr bwMode="auto">
              <a:xfrm>
                <a:off x="626" y="4218"/>
                <a:ext cx="1087" cy="1199"/>
              </a:xfrm>
              <a:custGeom>
                <a:avLst/>
                <a:gdLst>
                  <a:gd name="T0" fmla="*/ 892 w 1087"/>
                  <a:gd name="T1" fmla="*/ 0 h 1199"/>
                  <a:gd name="T2" fmla="*/ 0 w 1087"/>
                  <a:gd name="T3" fmla="*/ 1089 h 1199"/>
                  <a:gd name="T4" fmla="*/ 1087 w 1087"/>
                  <a:gd name="T5" fmla="*/ 1199 h 1199"/>
                  <a:gd name="T6" fmla="*/ 892 w 1087"/>
                  <a:gd name="T7" fmla="*/ 0 h 1199"/>
                </a:gdLst>
                <a:ahLst/>
                <a:cxnLst>
                  <a:cxn ang="0">
                    <a:pos x="T0" y="T1"/>
                  </a:cxn>
                  <a:cxn ang="0">
                    <a:pos x="T2" y="T3"/>
                  </a:cxn>
                  <a:cxn ang="0">
                    <a:pos x="T4" y="T5"/>
                  </a:cxn>
                  <a:cxn ang="0">
                    <a:pos x="T6" y="T7"/>
                  </a:cxn>
                </a:cxnLst>
                <a:rect l="0" t="0" r="r" b="b"/>
                <a:pathLst>
                  <a:path w="1087" h="1199">
                    <a:moveTo>
                      <a:pt x="892" y="0"/>
                    </a:moveTo>
                    <a:lnTo>
                      <a:pt x="0" y="1089"/>
                    </a:lnTo>
                    <a:lnTo>
                      <a:pt x="1087" y="1199"/>
                    </a:lnTo>
                    <a:lnTo>
                      <a:pt x="892" y="0"/>
                    </a:lnTo>
                    <a:close/>
                  </a:path>
                </a:pathLst>
              </a:custGeom>
              <a:solidFill>
                <a:srgbClr val="809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26">
                <a:extLst>
                  <a:ext uri="{FF2B5EF4-FFF2-40B4-BE49-F238E27FC236}">
                    <a16:creationId xmlns:a16="http://schemas.microsoft.com/office/drawing/2014/main" id="{66B039FD-345D-4534-8FC8-45C45A4F5F70}"/>
                  </a:ext>
                </a:extLst>
              </p:cNvPr>
              <p:cNvSpPr>
                <a:spLocks/>
              </p:cNvSpPr>
              <p:nvPr/>
            </p:nvSpPr>
            <p:spPr bwMode="auto">
              <a:xfrm>
                <a:off x="24" y="2041"/>
                <a:ext cx="1766" cy="1177"/>
              </a:xfrm>
              <a:custGeom>
                <a:avLst/>
                <a:gdLst>
                  <a:gd name="T0" fmla="*/ 1028 w 1766"/>
                  <a:gd name="T1" fmla="*/ 0 h 1177"/>
                  <a:gd name="T2" fmla="*/ 0 w 1766"/>
                  <a:gd name="T3" fmla="*/ 792 h 1177"/>
                  <a:gd name="T4" fmla="*/ 1766 w 1766"/>
                  <a:gd name="T5" fmla="*/ 1177 h 1177"/>
                  <a:gd name="T6" fmla="*/ 1028 w 1766"/>
                  <a:gd name="T7" fmla="*/ 0 h 1177"/>
                </a:gdLst>
                <a:ahLst/>
                <a:cxnLst>
                  <a:cxn ang="0">
                    <a:pos x="T0" y="T1"/>
                  </a:cxn>
                  <a:cxn ang="0">
                    <a:pos x="T2" y="T3"/>
                  </a:cxn>
                  <a:cxn ang="0">
                    <a:pos x="T4" y="T5"/>
                  </a:cxn>
                  <a:cxn ang="0">
                    <a:pos x="T6" y="T7"/>
                  </a:cxn>
                </a:cxnLst>
                <a:rect l="0" t="0" r="r" b="b"/>
                <a:pathLst>
                  <a:path w="1766" h="1177">
                    <a:moveTo>
                      <a:pt x="1028" y="0"/>
                    </a:moveTo>
                    <a:lnTo>
                      <a:pt x="0" y="792"/>
                    </a:lnTo>
                    <a:lnTo>
                      <a:pt x="1766" y="1177"/>
                    </a:lnTo>
                    <a:lnTo>
                      <a:pt x="1028" y="0"/>
                    </a:lnTo>
                    <a:close/>
                  </a:path>
                </a:pathLst>
              </a:custGeom>
              <a:solidFill>
                <a:srgbClr val="9ED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27">
                <a:extLst>
                  <a:ext uri="{FF2B5EF4-FFF2-40B4-BE49-F238E27FC236}">
                    <a16:creationId xmlns:a16="http://schemas.microsoft.com/office/drawing/2014/main" id="{9AC0D98C-1D26-4607-890A-524696E457AB}"/>
                  </a:ext>
                </a:extLst>
              </p:cNvPr>
              <p:cNvSpPr>
                <a:spLocks/>
              </p:cNvSpPr>
              <p:nvPr/>
            </p:nvSpPr>
            <p:spPr bwMode="auto">
              <a:xfrm>
                <a:off x="24" y="2041"/>
                <a:ext cx="1766" cy="1177"/>
              </a:xfrm>
              <a:custGeom>
                <a:avLst/>
                <a:gdLst>
                  <a:gd name="T0" fmla="*/ 1028 w 1766"/>
                  <a:gd name="T1" fmla="*/ 0 h 1177"/>
                  <a:gd name="T2" fmla="*/ 0 w 1766"/>
                  <a:gd name="T3" fmla="*/ 792 h 1177"/>
                  <a:gd name="T4" fmla="*/ 1766 w 1766"/>
                  <a:gd name="T5" fmla="*/ 1177 h 1177"/>
                  <a:gd name="T6" fmla="*/ 1028 w 1766"/>
                  <a:gd name="T7" fmla="*/ 0 h 1177"/>
                </a:gdLst>
                <a:ahLst/>
                <a:cxnLst>
                  <a:cxn ang="0">
                    <a:pos x="T0" y="T1"/>
                  </a:cxn>
                  <a:cxn ang="0">
                    <a:pos x="T2" y="T3"/>
                  </a:cxn>
                  <a:cxn ang="0">
                    <a:pos x="T4" y="T5"/>
                  </a:cxn>
                  <a:cxn ang="0">
                    <a:pos x="T6" y="T7"/>
                  </a:cxn>
                </a:cxnLst>
                <a:rect l="0" t="0" r="r" b="b"/>
                <a:pathLst>
                  <a:path w="1766" h="1177">
                    <a:moveTo>
                      <a:pt x="1028" y="0"/>
                    </a:moveTo>
                    <a:lnTo>
                      <a:pt x="0" y="792"/>
                    </a:lnTo>
                    <a:lnTo>
                      <a:pt x="1766" y="1177"/>
                    </a:lnTo>
                    <a:lnTo>
                      <a:pt x="10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8">
                <a:extLst>
                  <a:ext uri="{FF2B5EF4-FFF2-40B4-BE49-F238E27FC236}">
                    <a16:creationId xmlns:a16="http://schemas.microsoft.com/office/drawing/2014/main" id="{47BCAAED-C257-42B0-B10F-70FF74D405F6}"/>
                  </a:ext>
                </a:extLst>
              </p:cNvPr>
              <p:cNvSpPr>
                <a:spLocks/>
              </p:cNvSpPr>
              <p:nvPr/>
            </p:nvSpPr>
            <p:spPr bwMode="auto">
              <a:xfrm>
                <a:off x="24" y="2833"/>
                <a:ext cx="1766" cy="934"/>
              </a:xfrm>
              <a:custGeom>
                <a:avLst/>
                <a:gdLst>
                  <a:gd name="T0" fmla="*/ 0 w 1766"/>
                  <a:gd name="T1" fmla="*/ 0 h 934"/>
                  <a:gd name="T2" fmla="*/ 283 w 1766"/>
                  <a:gd name="T3" fmla="*/ 934 h 934"/>
                  <a:gd name="T4" fmla="*/ 1766 w 1766"/>
                  <a:gd name="T5" fmla="*/ 385 h 934"/>
                  <a:gd name="T6" fmla="*/ 0 w 1766"/>
                  <a:gd name="T7" fmla="*/ 0 h 934"/>
                </a:gdLst>
                <a:ahLst/>
                <a:cxnLst>
                  <a:cxn ang="0">
                    <a:pos x="T0" y="T1"/>
                  </a:cxn>
                  <a:cxn ang="0">
                    <a:pos x="T2" y="T3"/>
                  </a:cxn>
                  <a:cxn ang="0">
                    <a:pos x="T4" y="T5"/>
                  </a:cxn>
                  <a:cxn ang="0">
                    <a:pos x="T6" y="T7"/>
                  </a:cxn>
                </a:cxnLst>
                <a:rect l="0" t="0" r="r" b="b"/>
                <a:pathLst>
                  <a:path w="1766" h="934">
                    <a:moveTo>
                      <a:pt x="0" y="0"/>
                    </a:moveTo>
                    <a:lnTo>
                      <a:pt x="283" y="934"/>
                    </a:lnTo>
                    <a:lnTo>
                      <a:pt x="1766" y="385"/>
                    </a:lnTo>
                    <a:lnTo>
                      <a:pt x="0" y="0"/>
                    </a:lnTo>
                    <a:close/>
                  </a:path>
                </a:pathLst>
              </a:custGeom>
              <a:solidFill>
                <a:srgbClr val="97C8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29">
                <a:extLst>
                  <a:ext uri="{FF2B5EF4-FFF2-40B4-BE49-F238E27FC236}">
                    <a16:creationId xmlns:a16="http://schemas.microsoft.com/office/drawing/2014/main" id="{2B636E40-4130-478C-B2B4-A65B16DD394B}"/>
                  </a:ext>
                </a:extLst>
              </p:cNvPr>
              <p:cNvSpPr>
                <a:spLocks/>
              </p:cNvSpPr>
              <p:nvPr/>
            </p:nvSpPr>
            <p:spPr bwMode="auto">
              <a:xfrm>
                <a:off x="307" y="3218"/>
                <a:ext cx="1483" cy="1000"/>
              </a:xfrm>
              <a:custGeom>
                <a:avLst/>
                <a:gdLst>
                  <a:gd name="T0" fmla="*/ 0 w 1483"/>
                  <a:gd name="T1" fmla="*/ 549 h 1000"/>
                  <a:gd name="T2" fmla="*/ 1211 w 1483"/>
                  <a:gd name="T3" fmla="*/ 1000 h 1000"/>
                  <a:gd name="T4" fmla="*/ 1483 w 1483"/>
                  <a:gd name="T5" fmla="*/ 0 h 1000"/>
                  <a:gd name="T6" fmla="*/ 0 w 1483"/>
                  <a:gd name="T7" fmla="*/ 549 h 1000"/>
                </a:gdLst>
                <a:ahLst/>
                <a:cxnLst>
                  <a:cxn ang="0">
                    <a:pos x="T0" y="T1"/>
                  </a:cxn>
                  <a:cxn ang="0">
                    <a:pos x="T2" y="T3"/>
                  </a:cxn>
                  <a:cxn ang="0">
                    <a:pos x="T4" y="T5"/>
                  </a:cxn>
                  <a:cxn ang="0">
                    <a:pos x="T6" y="T7"/>
                  </a:cxn>
                </a:cxnLst>
                <a:rect l="0" t="0" r="r" b="b"/>
                <a:pathLst>
                  <a:path w="1483" h="1000">
                    <a:moveTo>
                      <a:pt x="0" y="549"/>
                    </a:moveTo>
                    <a:lnTo>
                      <a:pt x="1211" y="1000"/>
                    </a:lnTo>
                    <a:lnTo>
                      <a:pt x="1483" y="0"/>
                    </a:lnTo>
                    <a:lnTo>
                      <a:pt x="0" y="549"/>
                    </a:lnTo>
                    <a:close/>
                  </a:path>
                </a:pathLst>
              </a:custGeom>
              <a:solidFill>
                <a:srgbClr val="8C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30">
                <a:extLst>
                  <a:ext uri="{FF2B5EF4-FFF2-40B4-BE49-F238E27FC236}">
                    <a16:creationId xmlns:a16="http://schemas.microsoft.com/office/drawing/2014/main" id="{11206723-E790-4DB8-81C4-18E8C9E8B929}"/>
                  </a:ext>
                </a:extLst>
              </p:cNvPr>
              <p:cNvSpPr>
                <a:spLocks/>
              </p:cNvSpPr>
              <p:nvPr/>
            </p:nvSpPr>
            <p:spPr bwMode="auto">
              <a:xfrm>
                <a:off x="307" y="3767"/>
                <a:ext cx="1211" cy="1540"/>
              </a:xfrm>
              <a:custGeom>
                <a:avLst/>
                <a:gdLst>
                  <a:gd name="T0" fmla="*/ 0 w 1211"/>
                  <a:gd name="T1" fmla="*/ 0 h 1540"/>
                  <a:gd name="T2" fmla="*/ 319 w 1211"/>
                  <a:gd name="T3" fmla="*/ 1540 h 1540"/>
                  <a:gd name="T4" fmla="*/ 1211 w 1211"/>
                  <a:gd name="T5" fmla="*/ 451 h 1540"/>
                  <a:gd name="T6" fmla="*/ 0 w 1211"/>
                  <a:gd name="T7" fmla="*/ 0 h 1540"/>
                </a:gdLst>
                <a:ahLst/>
                <a:cxnLst>
                  <a:cxn ang="0">
                    <a:pos x="T0" y="T1"/>
                  </a:cxn>
                  <a:cxn ang="0">
                    <a:pos x="T2" y="T3"/>
                  </a:cxn>
                  <a:cxn ang="0">
                    <a:pos x="T4" y="T5"/>
                  </a:cxn>
                  <a:cxn ang="0">
                    <a:pos x="T6" y="T7"/>
                  </a:cxn>
                </a:cxnLst>
                <a:rect l="0" t="0" r="r" b="b"/>
                <a:pathLst>
                  <a:path w="1211" h="1540">
                    <a:moveTo>
                      <a:pt x="0" y="0"/>
                    </a:moveTo>
                    <a:lnTo>
                      <a:pt x="319" y="1540"/>
                    </a:lnTo>
                    <a:lnTo>
                      <a:pt x="1211" y="451"/>
                    </a:lnTo>
                    <a:lnTo>
                      <a:pt x="0" y="0"/>
                    </a:lnTo>
                    <a:close/>
                  </a:path>
                </a:pathLst>
              </a:custGeom>
              <a:solidFill>
                <a:srgbClr val="88AD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31">
                <a:extLst>
                  <a:ext uri="{FF2B5EF4-FFF2-40B4-BE49-F238E27FC236}">
                    <a16:creationId xmlns:a16="http://schemas.microsoft.com/office/drawing/2014/main" id="{37A74D89-40C0-48C0-BBE6-4FBA87AA6960}"/>
                  </a:ext>
                </a:extLst>
              </p:cNvPr>
              <p:cNvSpPr>
                <a:spLocks/>
              </p:cNvSpPr>
              <p:nvPr/>
            </p:nvSpPr>
            <p:spPr bwMode="auto">
              <a:xfrm>
                <a:off x="479" y="556"/>
                <a:ext cx="974" cy="1485"/>
              </a:xfrm>
              <a:custGeom>
                <a:avLst/>
                <a:gdLst>
                  <a:gd name="T0" fmla="*/ 0 w 974"/>
                  <a:gd name="T1" fmla="*/ 0 h 1485"/>
                  <a:gd name="T2" fmla="*/ 573 w 974"/>
                  <a:gd name="T3" fmla="*/ 1485 h 1485"/>
                  <a:gd name="T4" fmla="*/ 974 w 974"/>
                  <a:gd name="T5" fmla="*/ 875 h 1485"/>
                  <a:gd name="T6" fmla="*/ 0 w 974"/>
                  <a:gd name="T7" fmla="*/ 0 h 1485"/>
                </a:gdLst>
                <a:ahLst/>
                <a:cxnLst>
                  <a:cxn ang="0">
                    <a:pos x="T0" y="T1"/>
                  </a:cxn>
                  <a:cxn ang="0">
                    <a:pos x="T2" y="T3"/>
                  </a:cxn>
                  <a:cxn ang="0">
                    <a:pos x="T4" y="T5"/>
                  </a:cxn>
                  <a:cxn ang="0">
                    <a:pos x="T6" y="T7"/>
                  </a:cxn>
                </a:cxnLst>
                <a:rect l="0" t="0" r="r" b="b"/>
                <a:pathLst>
                  <a:path w="974" h="1485">
                    <a:moveTo>
                      <a:pt x="0" y="0"/>
                    </a:moveTo>
                    <a:lnTo>
                      <a:pt x="573" y="1485"/>
                    </a:lnTo>
                    <a:lnTo>
                      <a:pt x="974" y="875"/>
                    </a:lnTo>
                    <a:lnTo>
                      <a:pt x="0" y="0"/>
                    </a:lnTo>
                    <a:close/>
                  </a:path>
                </a:pathLst>
              </a:custGeom>
              <a:solidFill>
                <a:srgbClr val="B9E4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32">
                <a:extLst>
                  <a:ext uri="{FF2B5EF4-FFF2-40B4-BE49-F238E27FC236}">
                    <a16:creationId xmlns:a16="http://schemas.microsoft.com/office/drawing/2014/main" id="{DF57A525-8911-4614-A16A-7099D5DAD656}"/>
                  </a:ext>
                </a:extLst>
              </p:cNvPr>
              <p:cNvSpPr>
                <a:spLocks/>
              </p:cNvSpPr>
              <p:nvPr/>
            </p:nvSpPr>
            <p:spPr bwMode="auto">
              <a:xfrm>
                <a:off x="479" y="556"/>
                <a:ext cx="974" cy="1485"/>
              </a:xfrm>
              <a:custGeom>
                <a:avLst/>
                <a:gdLst>
                  <a:gd name="T0" fmla="*/ 0 w 974"/>
                  <a:gd name="T1" fmla="*/ 0 h 1485"/>
                  <a:gd name="T2" fmla="*/ 573 w 974"/>
                  <a:gd name="T3" fmla="*/ 1485 h 1485"/>
                  <a:gd name="T4" fmla="*/ 974 w 974"/>
                  <a:gd name="T5" fmla="*/ 875 h 1485"/>
                  <a:gd name="T6" fmla="*/ 0 w 974"/>
                  <a:gd name="T7" fmla="*/ 0 h 1485"/>
                </a:gdLst>
                <a:ahLst/>
                <a:cxnLst>
                  <a:cxn ang="0">
                    <a:pos x="T0" y="T1"/>
                  </a:cxn>
                  <a:cxn ang="0">
                    <a:pos x="T2" y="T3"/>
                  </a:cxn>
                  <a:cxn ang="0">
                    <a:pos x="T4" y="T5"/>
                  </a:cxn>
                  <a:cxn ang="0">
                    <a:pos x="T6" y="T7"/>
                  </a:cxn>
                </a:cxnLst>
                <a:rect l="0" t="0" r="r" b="b"/>
                <a:pathLst>
                  <a:path w="974" h="1485">
                    <a:moveTo>
                      <a:pt x="0" y="0"/>
                    </a:moveTo>
                    <a:lnTo>
                      <a:pt x="573" y="1485"/>
                    </a:lnTo>
                    <a:lnTo>
                      <a:pt x="974" y="8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33">
                <a:extLst>
                  <a:ext uri="{FF2B5EF4-FFF2-40B4-BE49-F238E27FC236}">
                    <a16:creationId xmlns:a16="http://schemas.microsoft.com/office/drawing/2014/main" id="{D3C3E763-8C80-4AE8-9A7E-FC8C50481276}"/>
                  </a:ext>
                </a:extLst>
              </p:cNvPr>
              <p:cNvSpPr>
                <a:spLocks/>
              </p:cNvSpPr>
              <p:nvPr/>
            </p:nvSpPr>
            <p:spPr bwMode="auto">
              <a:xfrm>
                <a:off x="-248" y="3767"/>
                <a:ext cx="874" cy="1540"/>
              </a:xfrm>
              <a:custGeom>
                <a:avLst/>
                <a:gdLst>
                  <a:gd name="T0" fmla="*/ 555 w 874"/>
                  <a:gd name="T1" fmla="*/ 0 h 1540"/>
                  <a:gd name="T2" fmla="*/ 0 w 874"/>
                  <a:gd name="T3" fmla="*/ 347 h 1540"/>
                  <a:gd name="T4" fmla="*/ 874 w 874"/>
                  <a:gd name="T5" fmla="*/ 1540 h 1540"/>
                  <a:gd name="T6" fmla="*/ 555 w 874"/>
                  <a:gd name="T7" fmla="*/ 0 h 1540"/>
                </a:gdLst>
                <a:ahLst/>
                <a:cxnLst>
                  <a:cxn ang="0">
                    <a:pos x="T0" y="T1"/>
                  </a:cxn>
                  <a:cxn ang="0">
                    <a:pos x="T2" y="T3"/>
                  </a:cxn>
                  <a:cxn ang="0">
                    <a:pos x="T4" y="T5"/>
                  </a:cxn>
                  <a:cxn ang="0">
                    <a:pos x="T6" y="T7"/>
                  </a:cxn>
                </a:cxnLst>
                <a:rect l="0" t="0" r="r" b="b"/>
                <a:pathLst>
                  <a:path w="874" h="1540">
                    <a:moveTo>
                      <a:pt x="555" y="0"/>
                    </a:moveTo>
                    <a:lnTo>
                      <a:pt x="0" y="347"/>
                    </a:lnTo>
                    <a:lnTo>
                      <a:pt x="874" y="1540"/>
                    </a:lnTo>
                    <a:lnTo>
                      <a:pt x="555" y="0"/>
                    </a:lnTo>
                    <a:close/>
                  </a:path>
                </a:pathLst>
              </a:custGeom>
              <a:solidFill>
                <a:srgbClr val="8DB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34">
                <a:extLst>
                  <a:ext uri="{FF2B5EF4-FFF2-40B4-BE49-F238E27FC236}">
                    <a16:creationId xmlns:a16="http://schemas.microsoft.com/office/drawing/2014/main" id="{1C38F893-2ED0-4E49-A023-4319169BFB22}"/>
                  </a:ext>
                </a:extLst>
              </p:cNvPr>
              <p:cNvSpPr>
                <a:spLocks/>
              </p:cNvSpPr>
              <p:nvPr/>
            </p:nvSpPr>
            <p:spPr bwMode="auto">
              <a:xfrm>
                <a:off x="24" y="2041"/>
                <a:ext cx="1028" cy="792"/>
              </a:xfrm>
              <a:custGeom>
                <a:avLst/>
                <a:gdLst>
                  <a:gd name="T0" fmla="*/ 53 w 1028"/>
                  <a:gd name="T1" fmla="*/ 66 h 792"/>
                  <a:gd name="T2" fmla="*/ 0 w 1028"/>
                  <a:gd name="T3" fmla="*/ 792 h 792"/>
                  <a:gd name="T4" fmla="*/ 1028 w 1028"/>
                  <a:gd name="T5" fmla="*/ 0 h 792"/>
                  <a:gd name="T6" fmla="*/ 53 w 1028"/>
                  <a:gd name="T7" fmla="*/ 66 h 792"/>
                </a:gdLst>
                <a:ahLst/>
                <a:cxnLst>
                  <a:cxn ang="0">
                    <a:pos x="T0" y="T1"/>
                  </a:cxn>
                  <a:cxn ang="0">
                    <a:pos x="T2" y="T3"/>
                  </a:cxn>
                  <a:cxn ang="0">
                    <a:pos x="T4" y="T5"/>
                  </a:cxn>
                  <a:cxn ang="0">
                    <a:pos x="T6" y="T7"/>
                  </a:cxn>
                </a:cxnLst>
                <a:rect l="0" t="0" r="r" b="b"/>
                <a:pathLst>
                  <a:path w="1028" h="792">
                    <a:moveTo>
                      <a:pt x="53" y="66"/>
                    </a:moveTo>
                    <a:lnTo>
                      <a:pt x="0" y="792"/>
                    </a:lnTo>
                    <a:lnTo>
                      <a:pt x="1028" y="0"/>
                    </a:lnTo>
                    <a:lnTo>
                      <a:pt x="53" y="66"/>
                    </a:lnTo>
                    <a:close/>
                  </a:path>
                </a:pathLst>
              </a:custGeom>
              <a:solidFill>
                <a:srgbClr val="A8DA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35">
                <a:extLst>
                  <a:ext uri="{FF2B5EF4-FFF2-40B4-BE49-F238E27FC236}">
                    <a16:creationId xmlns:a16="http://schemas.microsoft.com/office/drawing/2014/main" id="{5A6F5E7A-90AD-4B96-82BF-50CD7F3657B0}"/>
                  </a:ext>
                </a:extLst>
              </p:cNvPr>
              <p:cNvSpPr>
                <a:spLocks/>
              </p:cNvSpPr>
              <p:nvPr/>
            </p:nvSpPr>
            <p:spPr bwMode="auto">
              <a:xfrm>
                <a:off x="24" y="2041"/>
                <a:ext cx="1028" cy="792"/>
              </a:xfrm>
              <a:custGeom>
                <a:avLst/>
                <a:gdLst>
                  <a:gd name="T0" fmla="*/ 53 w 1028"/>
                  <a:gd name="T1" fmla="*/ 66 h 792"/>
                  <a:gd name="T2" fmla="*/ 0 w 1028"/>
                  <a:gd name="T3" fmla="*/ 792 h 792"/>
                  <a:gd name="T4" fmla="*/ 1028 w 1028"/>
                  <a:gd name="T5" fmla="*/ 0 h 792"/>
                  <a:gd name="T6" fmla="*/ 53 w 1028"/>
                  <a:gd name="T7" fmla="*/ 66 h 792"/>
                </a:gdLst>
                <a:ahLst/>
                <a:cxnLst>
                  <a:cxn ang="0">
                    <a:pos x="T0" y="T1"/>
                  </a:cxn>
                  <a:cxn ang="0">
                    <a:pos x="T2" y="T3"/>
                  </a:cxn>
                  <a:cxn ang="0">
                    <a:pos x="T4" y="T5"/>
                  </a:cxn>
                  <a:cxn ang="0">
                    <a:pos x="T6" y="T7"/>
                  </a:cxn>
                </a:cxnLst>
                <a:rect l="0" t="0" r="r" b="b"/>
                <a:pathLst>
                  <a:path w="1028" h="792">
                    <a:moveTo>
                      <a:pt x="53" y="66"/>
                    </a:moveTo>
                    <a:lnTo>
                      <a:pt x="0" y="792"/>
                    </a:lnTo>
                    <a:lnTo>
                      <a:pt x="1028" y="0"/>
                    </a:lnTo>
                    <a:lnTo>
                      <a:pt x="53"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36">
                <a:extLst>
                  <a:ext uri="{FF2B5EF4-FFF2-40B4-BE49-F238E27FC236}">
                    <a16:creationId xmlns:a16="http://schemas.microsoft.com/office/drawing/2014/main" id="{66F823F4-4205-4B7B-9297-6229A9C45CF2}"/>
                  </a:ext>
                </a:extLst>
              </p:cNvPr>
              <p:cNvSpPr>
                <a:spLocks/>
              </p:cNvSpPr>
              <p:nvPr/>
            </p:nvSpPr>
            <p:spPr bwMode="auto">
              <a:xfrm>
                <a:off x="77" y="556"/>
                <a:ext cx="975" cy="1551"/>
              </a:xfrm>
              <a:custGeom>
                <a:avLst/>
                <a:gdLst>
                  <a:gd name="T0" fmla="*/ 402 w 975"/>
                  <a:gd name="T1" fmla="*/ 0 h 1551"/>
                  <a:gd name="T2" fmla="*/ 0 w 975"/>
                  <a:gd name="T3" fmla="*/ 1551 h 1551"/>
                  <a:gd name="T4" fmla="*/ 975 w 975"/>
                  <a:gd name="T5" fmla="*/ 1485 h 1551"/>
                  <a:gd name="T6" fmla="*/ 402 w 975"/>
                  <a:gd name="T7" fmla="*/ 0 h 1551"/>
                </a:gdLst>
                <a:ahLst/>
                <a:cxnLst>
                  <a:cxn ang="0">
                    <a:pos x="T0" y="T1"/>
                  </a:cxn>
                  <a:cxn ang="0">
                    <a:pos x="T2" y="T3"/>
                  </a:cxn>
                  <a:cxn ang="0">
                    <a:pos x="T4" y="T5"/>
                  </a:cxn>
                  <a:cxn ang="0">
                    <a:pos x="T6" y="T7"/>
                  </a:cxn>
                </a:cxnLst>
                <a:rect l="0" t="0" r="r" b="b"/>
                <a:pathLst>
                  <a:path w="975" h="1551">
                    <a:moveTo>
                      <a:pt x="402" y="0"/>
                    </a:moveTo>
                    <a:lnTo>
                      <a:pt x="0" y="1551"/>
                    </a:lnTo>
                    <a:lnTo>
                      <a:pt x="975" y="1485"/>
                    </a:lnTo>
                    <a:lnTo>
                      <a:pt x="402" y="0"/>
                    </a:lnTo>
                    <a:close/>
                  </a:path>
                </a:pathLst>
              </a:custGeom>
              <a:solidFill>
                <a:srgbClr val="B7E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37">
                <a:extLst>
                  <a:ext uri="{FF2B5EF4-FFF2-40B4-BE49-F238E27FC236}">
                    <a16:creationId xmlns:a16="http://schemas.microsoft.com/office/drawing/2014/main" id="{6B0FB426-F339-42CB-AA33-A1412584B59E}"/>
                  </a:ext>
                </a:extLst>
              </p:cNvPr>
              <p:cNvSpPr>
                <a:spLocks/>
              </p:cNvSpPr>
              <p:nvPr/>
            </p:nvSpPr>
            <p:spPr bwMode="auto">
              <a:xfrm>
                <a:off x="77" y="556"/>
                <a:ext cx="975" cy="1551"/>
              </a:xfrm>
              <a:custGeom>
                <a:avLst/>
                <a:gdLst>
                  <a:gd name="T0" fmla="*/ 402 w 975"/>
                  <a:gd name="T1" fmla="*/ 0 h 1551"/>
                  <a:gd name="T2" fmla="*/ 0 w 975"/>
                  <a:gd name="T3" fmla="*/ 1551 h 1551"/>
                  <a:gd name="T4" fmla="*/ 975 w 975"/>
                  <a:gd name="T5" fmla="*/ 1485 h 1551"/>
                  <a:gd name="T6" fmla="*/ 402 w 975"/>
                  <a:gd name="T7" fmla="*/ 0 h 1551"/>
                </a:gdLst>
                <a:ahLst/>
                <a:cxnLst>
                  <a:cxn ang="0">
                    <a:pos x="T0" y="T1"/>
                  </a:cxn>
                  <a:cxn ang="0">
                    <a:pos x="T2" y="T3"/>
                  </a:cxn>
                  <a:cxn ang="0">
                    <a:pos x="T4" y="T5"/>
                  </a:cxn>
                  <a:cxn ang="0">
                    <a:pos x="T6" y="T7"/>
                  </a:cxn>
                </a:cxnLst>
                <a:rect l="0" t="0" r="r" b="b"/>
                <a:pathLst>
                  <a:path w="975" h="1551">
                    <a:moveTo>
                      <a:pt x="402" y="0"/>
                    </a:moveTo>
                    <a:lnTo>
                      <a:pt x="0" y="1551"/>
                    </a:lnTo>
                    <a:lnTo>
                      <a:pt x="975" y="1485"/>
                    </a:lnTo>
                    <a:lnTo>
                      <a:pt x="4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38">
                <a:extLst>
                  <a:ext uri="{FF2B5EF4-FFF2-40B4-BE49-F238E27FC236}">
                    <a16:creationId xmlns:a16="http://schemas.microsoft.com/office/drawing/2014/main" id="{AEA0DB9D-B307-4AEC-B116-DDD08DC3C7AB}"/>
                  </a:ext>
                </a:extLst>
              </p:cNvPr>
              <p:cNvSpPr>
                <a:spLocks/>
              </p:cNvSpPr>
              <p:nvPr/>
            </p:nvSpPr>
            <p:spPr bwMode="auto">
              <a:xfrm>
                <a:off x="-313" y="556"/>
                <a:ext cx="792" cy="1551"/>
              </a:xfrm>
              <a:custGeom>
                <a:avLst/>
                <a:gdLst>
                  <a:gd name="T0" fmla="*/ 0 w 792"/>
                  <a:gd name="T1" fmla="*/ 1287 h 1551"/>
                  <a:gd name="T2" fmla="*/ 390 w 792"/>
                  <a:gd name="T3" fmla="*/ 1551 h 1551"/>
                  <a:gd name="T4" fmla="*/ 792 w 792"/>
                  <a:gd name="T5" fmla="*/ 0 h 1551"/>
                  <a:gd name="T6" fmla="*/ 0 w 792"/>
                  <a:gd name="T7" fmla="*/ 1287 h 1551"/>
                </a:gdLst>
                <a:ahLst/>
                <a:cxnLst>
                  <a:cxn ang="0">
                    <a:pos x="T0" y="T1"/>
                  </a:cxn>
                  <a:cxn ang="0">
                    <a:pos x="T2" y="T3"/>
                  </a:cxn>
                  <a:cxn ang="0">
                    <a:pos x="T4" y="T5"/>
                  </a:cxn>
                  <a:cxn ang="0">
                    <a:pos x="T6" y="T7"/>
                  </a:cxn>
                </a:cxnLst>
                <a:rect l="0" t="0" r="r" b="b"/>
                <a:pathLst>
                  <a:path w="792" h="1551">
                    <a:moveTo>
                      <a:pt x="0" y="1287"/>
                    </a:moveTo>
                    <a:lnTo>
                      <a:pt x="390" y="1551"/>
                    </a:lnTo>
                    <a:lnTo>
                      <a:pt x="792" y="0"/>
                    </a:lnTo>
                    <a:lnTo>
                      <a:pt x="0" y="1287"/>
                    </a:lnTo>
                    <a:close/>
                  </a:path>
                </a:pathLst>
              </a:custGeom>
              <a:solidFill>
                <a:srgbClr val="BCE5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439">
                <a:extLst>
                  <a:ext uri="{FF2B5EF4-FFF2-40B4-BE49-F238E27FC236}">
                    <a16:creationId xmlns:a16="http://schemas.microsoft.com/office/drawing/2014/main" id="{CB83ACB7-4E71-44C6-9AE7-96FD6CF831AC}"/>
                  </a:ext>
                </a:extLst>
              </p:cNvPr>
              <p:cNvSpPr>
                <a:spLocks/>
              </p:cNvSpPr>
              <p:nvPr/>
            </p:nvSpPr>
            <p:spPr bwMode="auto">
              <a:xfrm>
                <a:off x="-313" y="556"/>
                <a:ext cx="792" cy="1551"/>
              </a:xfrm>
              <a:custGeom>
                <a:avLst/>
                <a:gdLst>
                  <a:gd name="T0" fmla="*/ 0 w 792"/>
                  <a:gd name="T1" fmla="*/ 1287 h 1551"/>
                  <a:gd name="T2" fmla="*/ 390 w 792"/>
                  <a:gd name="T3" fmla="*/ 1551 h 1551"/>
                  <a:gd name="T4" fmla="*/ 792 w 792"/>
                  <a:gd name="T5" fmla="*/ 0 h 1551"/>
                  <a:gd name="T6" fmla="*/ 0 w 792"/>
                  <a:gd name="T7" fmla="*/ 1287 h 1551"/>
                </a:gdLst>
                <a:ahLst/>
                <a:cxnLst>
                  <a:cxn ang="0">
                    <a:pos x="T0" y="T1"/>
                  </a:cxn>
                  <a:cxn ang="0">
                    <a:pos x="T2" y="T3"/>
                  </a:cxn>
                  <a:cxn ang="0">
                    <a:pos x="T4" y="T5"/>
                  </a:cxn>
                  <a:cxn ang="0">
                    <a:pos x="T6" y="T7"/>
                  </a:cxn>
                </a:cxnLst>
                <a:rect l="0" t="0" r="r" b="b"/>
                <a:pathLst>
                  <a:path w="792" h="1551">
                    <a:moveTo>
                      <a:pt x="0" y="1287"/>
                    </a:moveTo>
                    <a:lnTo>
                      <a:pt x="390" y="1551"/>
                    </a:lnTo>
                    <a:lnTo>
                      <a:pt x="792" y="0"/>
                    </a:lnTo>
                    <a:lnTo>
                      <a:pt x="0" y="1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440">
                <a:extLst>
                  <a:ext uri="{FF2B5EF4-FFF2-40B4-BE49-F238E27FC236}">
                    <a16:creationId xmlns:a16="http://schemas.microsoft.com/office/drawing/2014/main" id="{8ABCD770-6C9E-445D-920C-62E629167B7D}"/>
                  </a:ext>
                </a:extLst>
              </p:cNvPr>
              <p:cNvSpPr>
                <a:spLocks/>
              </p:cNvSpPr>
              <p:nvPr/>
            </p:nvSpPr>
            <p:spPr bwMode="auto">
              <a:xfrm>
                <a:off x="-88" y="-153"/>
                <a:ext cx="1246" cy="709"/>
              </a:xfrm>
              <a:custGeom>
                <a:avLst/>
                <a:gdLst>
                  <a:gd name="T0" fmla="*/ 0 w 1246"/>
                  <a:gd name="T1" fmla="*/ 0 h 709"/>
                  <a:gd name="T2" fmla="*/ 567 w 1246"/>
                  <a:gd name="T3" fmla="*/ 709 h 709"/>
                  <a:gd name="T4" fmla="*/ 1246 w 1246"/>
                  <a:gd name="T5" fmla="*/ 93 h 709"/>
                  <a:gd name="T6" fmla="*/ 0 w 1246"/>
                  <a:gd name="T7" fmla="*/ 0 h 709"/>
                </a:gdLst>
                <a:ahLst/>
                <a:cxnLst>
                  <a:cxn ang="0">
                    <a:pos x="T0" y="T1"/>
                  </a:cxn>
                  <a:cxn ang="0">
                    <a:pos x="T2" y="T3"/>
                  </a:cxn>
                  <a:cxn ang="0">
                    <a:pos x="T4" y="T5"/>
                  </a:cxn>
                  <a:cxn ang="0">
                    <a:pos x="T6" y="T7"/>
                  </a:cxn>
                </a:cxnLst>
                <a:rect l="0" t="0" r="r" b="b"/>
                <a:pathLst>
                  <a:path w="1246" h="709">
                    <a:moveTo>
                      <a:pt x="0" y="0"/>
                    </a:moveTo>
                    <a:lnTo>
                      <a:pt x="567" y="709"/>
                    </a:lnTo>
                    <a:lnTo>
                      <a:pt x="1246" y="93"/>
                    </a:lnTo>
                    <a:lnTo>
                      <a:pt x="0" y="0"/>
                    </a:lnTo>
                    <a:close/>
                  </a:path>
                </a:pathLst>
              </a:custGeom>
              <a:solidFill>
                <a:srgbClr val="D4E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441">
                <a:extLst>
                  <a:ext uri="{FF2B5EF4-FFF2-40B4-BE49-F238E27FC236}">
                    <a16:creationId xmlns:a16="http://schemas.microsoft.com/office/drawing/2014/main" id="{66DC30C8-1AEF-40AA-B6D4-F21A4AE1D251}"/>
                  </a:ext>
                </a:extLst>
              </p:cNvPr>
              <p:cNvSpPr>
                <a:spLocks/>
              </p:cNvSpPr>
              <p:nvPr/>
            </p:nvSpPr>
            <p:spPr bwMode="auto">
              <a:xfrm>
                <a:off x="-892" y="556"/>
                <a:ext cx="1371" cy="1287"/>
              </a:xfrm>
              <a:custGeom>
                <a:avLst/>
                <a:gdLst>
                  <a:gd name="T0" fmla="*/ 0 w 1371"/>
                  <a:gd name="T1" fmla="*/ 655 h 1287"/>
                  <a:gd name="T2" fmla="*/ 579 w 1371"/>
                  <a:gd name="T3" fmla="*/ 1287 h 1287"/>
                  <a:gd name="T4" fmla="*/ 1371 w 1371"/>
                  <a:gd name="T5" fmla="*/ 0 h 1287"/>
                  <a:gd name="T6" fmla="*/ 0 w 1371"/>
                  <a:gd name="T7" fmla="*/ 655 h 1287"/>
                </a:gdLst>
                <a:ahLst/>
                <a:cxnLst>
                  <a:cxn ang="0">
                    <a:pos x="T0" y="T1"/>
                  </a:cxn>
                  <a:cxn ang="0">
                    <a:pos x="T2" y="T3"/>
                  </a:cxn>
                  <a:cxn ang="0">
                    <a:pos x="T4" y="T5"/>
                  </a:cxn>
                  <a:cxn ang="0">
                    <a:pos x="T6" y="T7"/>
                  </a:cxn>
                </a:cxnLst>
                <a:rect l="0" t="0" r="r" b="b"/>
                <a:pathLst>
                  <a:path w="1371" h="1287">
                    <a:moveTo>
                      <a:pt x="0" y="655"/>
                    </a:moveTo>
                    <a:lnTo>
                      <a:pt x="579" y="1287"/>
                    </a:lnTo>
                    <a:lnTo>
                      <a:pt x="1371" y="0"/>
                    </a:lnTo>
                    <a:lnTo>
                      <a:pt x="0" y="655"/>
                    </a:lnTo>
                    <a:close/>
                  </a:path>
                </a:pathLst>
              </a:custGeom>
              <a:solidFill>
                <a:srgbClr val="C5E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442">
                <a:extLst>
                  <a:ext uri="{FF2B5EF4-FFF2-40B4-BE49-F238E27FC236}">
                    <a16:creationId xmlns:a16="http://schemas.microsoft.com/office/drawing/2014/main" id="{D419444A-EE02-44E9-B8AB-AE8F1A66840D}"/>
                  </a:ext>
                </a:extLst>
              </p:cNvPr>
              <p:cNvSpPr>
                <a:spLocks/>
              </p:cNvSpPr>
              <p:nvPr/>
            </p:nvSpPr>
            <p:spPr bwMode="auto">
              <a:xfrm>
                <a:off x="-892" y="556"/>
                <a:ext cx="1371" cy="1287"/>
              </a:xfrm>
              <a:custGeom>
                <a:avLst/>
                <a:gdLst>
                  <a:gd name="T0" fmla="*/ 0 w 1371"/>
                  <a:gd name="T1" fmla="*/ 655 h 1287"/>
                  <a:gd name="T2" fmla="*/ 579 w 1371"/>
                  <a:gd name="T3" fmla="*/ 1287 h 1287"/>
                  <a:gd name="T4" fmla="*/ 1371 w 1371"/>
                  <a:gd name="T5" fmla="*/ 0 h 1287"/>
                  <a:gd name="T6" fmla="*/ 0 w 1371"/>
                  <a:gd name="T7" fmla="*/ 655 h 1287"/>
                </a:gdLst>
                <a:ahLst/>
                <a:cxnLst>
                  <a:cxn ang="0">
                    <a:pos x="T0" y="T1"/>
                  </a:cxn>
                  <a:cxn ang="0">
                    <a:pos x="T2" y="T3"/>
                  </a:cxn>
                  <a:cxn ang="0">
                    <a:pos x="T4" y="T5"/>
                  </a:cxn>
                  <a:cxn ang="0">
                    <a:pos x="T6" y="T7"/>
                  </a:cxn>
                </a:cxnLst>
                <a:rect l="0" t="0" r="r" b="b"/>
                <a:pathLst>
                  <a:path w="1371" h="1287">
                    <a:moveTo>
                      <a:pt x="0" y="655"/>
                    </a:moveTo>
                    <a:lnTo>
                      <a:pt x="579" y="1287"/>
                    </a:lnTo>
                    <a:lnTo>
                      <a:pt x="1371" y="0"/>
                    </a:lnTo>
                    <a:lnTo>
                      <a:pt x="0" y="6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443">
                <a:extLst>
                  <a:ext uri="{FF2B5EF4-FFF2-40B4-BE49-F238E27FC236}">
                    <a16:creationId xmlns:a16="http://schemas.microsoft.com/office/drawing/2014/main" id="{BD5D077B-1593-430F-8EDE-42D366F40F46}"/>
                  </a:ext>
                </a:extLst>
              </p:cNvPr>
              <p:cNvSpPr>
                <a:spLocks/>
              </p:cNvSpPr>
              <p:nvPr/>
            </p:nvSpPr>
            <p:spPr bwMode="auto">
              <a:xfrm>
                <a:off x="-998" y="4114"/>
                <a:ext cx="1624" cy="1193"/>
              </a:xfrm>
              <a:custGeom>
                <a:avLst/>
                <a:gdLst>
                  <a:gd name="T0" fmla="*/ 750 w 1624"/>
                  <a:gd name="T1" fmla="*/ 0 h 1193"/>
                  <a:gd name="T2" fmla="*/ 0 w 1624"/>
                  <a:gd name="T3" fmla="*/ 1006 h 1193"/>
                  <a:gd name="T4" fmla="*/ 1624 w 1624"/>
                  <a:gd name="T5" fmla="*/ 1193 h 1193"/>
                  <a:gd name="T6" fmla="*/ 750 w 1624"/>
                  <a:gd name="T7" fmla="*/ 0 h 1193"/>
                </a:gdLst>
                <a:ahLst/>
                <a:cxnLst>
                  <a:cxn ang="0">
                    <a:pos x="T0" y="T1"/>
                  </a:cxn>
                  <a:cxn ang="0">
                    <a:pos x="T2" y="T3"/>
                  </a:cxn>
                  <a:cxn ang="0">
                    <a:pos x="T4" y="T5"/>
                  </a:cxn>
                  <a:cxn ang="0">
                    <a:pos x="T6" y="T7"/>
                  </a:cxn>
                </a:cxnLst>
                <a:rect l="0" t="0" r="r" b="b"/>
                <a:pathLst>
                  <a:path w="1624" h="1193">
                    <a:moveTo>
                      <a:pt x="750" y="0"/>
                    </a:moveTo>
                    <a:lnTo>
                      <a:pt x="0" y="1006"/>
                    </a:lnTo>
                    <a:lnTo>
                      <a:pt x="1624" y="1193"/>
                    </a:lnTo>
                    <a:lnTo>
                      <a:pt x="750" y="0"/>
                    </a:lnTo>
                    <a:close/>
                  </a:path>
                </a:pathLst>
              </a:custGeom>
              <a:solidFill>
                <a:srgbClr val="8CA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444">
                <a:extLst>
                  <a:ext uri="{FF2B5EF4-FFF2-40B4-BE49-F238E27FC236}">
                    <a16:creationId xmlns:a16="http://schemas.microsoft.com/office/drawing/2014/main" id="{0E751633-DBE4-471B-99FA-658C458CE33C}"/>
                  </a:ext>
                </a:extLst>
              </p:cNvPr>
              <p:cNvSpPr>
                <a:spLocks/>
              </p:cNvSpPr>
              <p:nvPr/>
            </p:nvSpPr>
            <p:spPr bwMode="auto">
              <a:xfrm>
                <a:off x="-892" y="221"/>
                <a:ext cx="1371" cy="990"/>
              </a:xfrm>
              <a:custGeom>
                <a:avLst/>
                <a:gdLst>
                  <a:gd name="T0" fmla="*/ 207 w 1371"/>
                  <a:gd name="T1" fmla="*/ 0 h 990"/>
                  <a:gd name="T2" fmla="*/ 0 w 1371"/>
                  <a:gd name="T3" fmla="*/ 990 h 990"/>
                  <a:gd name="T4" fmla="*/ 1371 w 1371"/>
                  <a:gd name="T5" fmla="*/ 335 h 990"/>
                  <a:gd name="T6" fmla="*/ 207 w 1371"/>
                  <a:gd name="T7" fmla="*/ 0 h 990"/>
                </a:gdLst>
                <a:ahLst/>
                <a:cxnLst>
                  <a:cxn ang="0">
                    <a:pos x="T0" y="T1"/>
                  </a:cxn>
                  <a:cxn ang="0">
                    <a:pos x="T2" y="T3"/>
                  </a:cxn>
                  <a:cxn ang="0">
                    <a:pos x="T4" y="T5"/>
                  </a:cxn>
                  <a:cxn ang="0">
                    <a:pos x="T6" y="T7"/>
                  </a:cxn>
                </a:cxnLst>
                <a:rect l="0" t="0" r="r" b="b"/>
                <a:pathLst>
                  <a:path w="1371" h="990">
                    <a:moveTo>
                      <a:pt x="207" y="0"/>
                    </a:moveTo>
                    <a:lnTo>
                      <a:pt x="0" y="990"/>
                    </a:lnTo>
                    <a:lnTo>
                      <a:pt x="1371" y="335"/>
                    </a:lnTo>
                    <a:lnTo>
                      <a:pt x="207" y="0"/>
                    </a:lnTo>
                    <a:close/>
                  </a:path>
                </a:pathLst>
              </a:custGeom>
              <a:solidFill>
                <a:srgbClr val="D2EE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445">
                <a:extLst>
                  <a:ext uri="{FF2B5EF4-FFF2-40B4-BE49-F238E27FC236}">
                    <a16:creationId xmlns:a16="http://schemas.microsoft.com/office/drawing/2014/main" id="{AC9E7F2A-448D-47A6-885C-BE5A681BC409}"/>
                  </a:ext>
                </a:extLst>
              </p:cNvPr>
              <p:cNvSpPr>
                <a:spLocks/>
              </p:cNvSpPr>
              <p:nvPr/>
            </p:nvSpPr>
            <p:spPr bwMode="auto">
              <a:xfrm>
                <a:off x="-892" y="221"/>
                <a:ext cx="1371" cy="990"/>
              </a:xfrm>
              <a:custGeom>
                <a:avLst/>
                <a:gdLst>
                  <a:gd name="T0" fmla="*/ 207 w 1371"/>
                  <a:gd name="T1" fmla="*/ 0 h 990"/>
                  <a:gd name="T2" fmla="*/ 0 w 1371"/>
                  <a:gd name="T3" fmla="*/ 990 h 990"/>
                  <a:gd name="T4" fmla="*/ 1371 w 1371"/>
                  <a:gd name="T5" fmla="*/ 335 h 990"/>
                  <a:gd name="T6" fmla="*/ 207 w 1371"/>
                  <a:gd name="T7" fmla="*/ 0 h 990"/>
                </a:gdLst>
                <a:ahLst/>
                <a:cxnLst>
                  <a:cxn ang="0">
                    <a:pos x="T0" y="T1"/>
                  </a:cxn>
                  <a:cxn ang="0">
                    <a:pos x="T2" y="T3"/>
                  </a:cxn>
                  <a:cxn ang="0">
                    <a:pos x="T4" y="T5"/>
                  </a:cxn>
                  <a:cxn ang="0">
                    <a:pos x="T6" y="T7"/>
                  </a:cxn>
                </a:cxnLst>
                <a:rect l="0" t="0" r="r" b="b"/>
                <a:pathLst>
                  <a:path w="1371" h="990">
                    <a:moveTo>
                      <a:pt x="207" y="0"/>
                    </a:moveTo>
                    <a:lnTo>
                      <a:pt x="0" y="990"/>
                    </a:lnTo>
                    <a:lnTo>
                      <a:pt x="1371" y="335"/>
                    </a:lnTo>
                    <a:lnTo>
                      <a:pt x="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446">
                <a:extLst>
                  <a:ext uri="{FF2B5EF4-FFF2-40B4-BE49-F238E27FC236}">
                    <a16:creationId xmlns:a16="http://schemas.microsoft.com/office/drawing/2014/main" id="{E72886A4-1A9F-4E5D-A678-A2C233A4750D}"/>
                  </a:ext>
                </a:extLst>
              </p:cNvPr>
              <p:cNvSpPr>
                <a:spLocks/>
              </p:cNvSpPr>
              <p:nvPr/>
            </p:nvSpPr>
            <p:spPr bwMode="auto">
              <a:xfrm>
                <a:off x="-685" y="-153"/>
                <a:ext cx="1164" cy="709"/>
              </a:xfrm>
              <a:custGeom>
                <a:avLst/>
                <a:gdLst>
                  <a:gd name="T0" fmla="*/ 597 w 1164"/>
                  <a:gd name="T1" fmla="*/ 0 h 709"/>
                  <a:gd name="T2" fmla="*/ 0 w 1164"/>
                  <a:gd name="T3" fmla="*/ 374 h 709"/>
                  <a:gd name="T4" fmla="*/ 1164 w 1164"/>
                  <a:gd name="T5" fmla="*/ 709 h 709"/>
                  <a:gd name="T6" fmla="*/ 597 w 1164"/>
                  <a:gd name="T7" fmla="*/ 0 h 709"/>
                </a:gdLst>
                <a:ahLst/>
                <a:cxnLst>
                  <a:cxn ang="0">
                    <a:pos x="T0" y="T1"/>
                  </a:cxn>
                  <a:cxn ang="0">
                    <a:pos x="T2" y="T3"/>
                  </a:cxn>
                  <a:cxn ang="0">
                    <a:pos x="T4" y="T5"/>
                  </a:cxn>
                  <a:cxn ang="0">
                    <a:pos x="T6" y="T7"/>
                  </a:cxn>
                </a:cxnLst>
                <a:rect l="0" t="0" r="r" b="b"/>
                <a:pathLst>
                  <a:path w="1164" h="709">
                    <a:moveTo>
                      <a:pt x="597" y="0"/>
                    </a:moveTo>
                    <a:lnTo>
                      <a:pt x="0" y="374"/>
                    </a:lnTo>
                    <a:lnTo>
                      <a:pt x="1164" y="709"/>
                    </a:lnTo>
                    <a:lnTo>
                      <a:pt x="597" y="0"/>
                    </a:lnTo>
                    <a:close/>
                  </a:path>
                </a:pathLst>
              </a:custGeom>
              <a:solidFill>
                <a:srgbClr val="D8F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447">
                <a:extLst>
                  <a:ext uri="{FF2B5EF4-FFF2-40B4-BE49-F238E27FC236}">
                    <a16:creationId xmlns:a16="http://schemas.microsoft.com/office/drawing/2014/main" id="{0789576A-97FA-4266-A136-E3235E3AE96A}"/>
                  </a:ext>
                </a:extLst>
              </p:cNvPr>
              <p:cNvSpPr>
                <a:spLocks/>
              </p:cNvSpPr>
              <p:nvPr/>
            </p:nvSpPr>
            <p:spPr bwMode="auto">
              <a:xfrm>
                <a:off x="-1081" y="2833"/>
                <a:ext cx="1105" cy="1281"/>
              </a:xfrm>
              <a:custGeom>
                <a:avLst/>
                <a:gdLst>
                  <a:gd name="T0" fmla="*/ 0 w 1105"/>
                  <a:gd name="T1" fmla="*/ 429 h 1281"/>
                  <a:gd name="T2" fmla="*/ 833 w 1105"/>
                  <a:gd name="T3" fmla="*/ 1281 h 1281"/>
                  <a:gd name="T4" fmla="*/ 1105 w 1105"/>
                  <a:gd name="T5" fmla="*/ 0 h 1281"/>
                  <a:gd name="T6" fmla="*/ 0 w 1105"/>
                  <a:gd name="T7" fmla="*/ 429 h 1281"/>
                </a:gdLst>
                <a:ahLst/>
                <a:cxnLst>
                  <a:cxn ang="0">
                    <a:pos x="T0" y="T1"/>
                  </a:cxn>
                  <a:cxn ang="0">
                    <a:pos x="T2" y="T3"/>
                  </a:cxn>
                  <a:cxn ang="0">
                    <a:pos x="T4" y="T5"/>
                  </a:cxn>
                  <a:cxn ang="0">
                    <a:pos x="T6" y="T7"/>
                  </a:cxn>
                </a:cxnLst>
                <a:rect l="0" t="0" r="r" b="b"/>
                <a:pathLst>
                  <a:path w="1105" h="1281">
                    <a:moveTo>
                      <a:pt x="0" y="429"/>
                    </a:moveTo>
                    <a:lnTo>
                      <a:pt x="833" y="1281"/>
                    </a:lnTo>
                    <a:lnTo>
                      <a:pt x="1105" y="0"/>
                    </a:lnTo>
                    <a:lnTo>
                      <a:pt x="0" y="429"/>
                    </a:lnTo>
                    <a:close/>
                  </a:path>
                </a:pathLst>
              </a:custGeom>
              <a:solidFill>
                <a:srgbClr val="9EC8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448">
                <a:extLst>
                  <a:ext uri="{FF2B5EF4-FFF2-40B4-BE49-F238E27FC236}">
                    <a16:creationId xmlns:a16="http://schemas.microsoft.com/office/drawing/2014/main" id="{D4EE4E79-ED2A-4CA8-898C-EA5C6C74F18B}"/>
                  </a:ext>
                </a:extLst>
              </p:cNvPr>
              <p:cNvSpPr>
                <a:spLocks/>
              </p:cNvSpPr>
              <p:nvPr/>
            </p:nvSpPr>
            <p:spPr bwMode="auto">
              <a:xfrm>
                <a:off x="-248" y="2833"/>
                <a:ext cx="555" cy="1281"/>
              </a:xfrm>
              <a:custGeom>
                <a:avLst/>
                <a:gdLst>
                  <a:gd name="T0" fmla="*/ 272 w 555"/>
                  <a:gd name="T1" fmla="*/ 0 h 1281"/>
                  <a:gd name="T2" fmla="*/ 0 w 555"/>
                  <a:gd name="T3" fmla="*/ 1281 h 1281"/>
                  <a:gd name="T4" fmla="*/ 555 w 555"/>
                  <a:gd name="T5" fmla="*/ 934 h 1281"/>
                  <a:gd name="T6" fmla="*/ 272 w 555"/>
                  <a:gd name="T7" fmla="*/ 0 h 1281"/>
                </a:gdLst>
                <a:ahLst/>
                <a:cxnLst>
                  <a:cxn ang="0">
                    <a:pos x="T0" y="T1"/>
                  </a:cxn>
                  <a:cxn ang="0">
                    <a:pos x="T2" y="T3"/>
                  </a:cxn>
                  <a:cxn ang="0">
                    <a:pos x="T4" y="T5"/>
                  </a:cxn>
                  <a:cxn ang="0">
                    <a:pos x="T6" y="T7"/>
                  </a:cxn>
                </a:cxnLst>
                <a:rect l="0" t="0" r="r" b="b"/>
                <a:pathLst>
                  <a:path w="555" h="1281">
                    <a:moveTo>
                      <a:pt x="272" y="0"/>
                    </a:moveTo>
                    <a:lnTo>
                      <a:pt x="0" y="1281"/>
                    </a:lnTo>
                    <a:lnTo>
                      <a:pt x="555" y="934"/>
                    </a:lnTo>
                    <a:lnTo>
                      <a:pt x="272" y="0"/>
                    </a:lnTo>
                    <a:close/>
                  </a:path>
                </a:pathLst>
              </a:custGeom>
              <a:solidFill>
                <a:srgbClr val="97C3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449">
                <a:extLst>
                  <a:ext uri="{FF2B5EF4-FFF2-40B4-BE49-F238E27FC236}">
                    <a16:creationId xmlns:a16="http://schemas.microsoft.com/office/drawing/2014/main" id="{E2250C42-0D70-4AC9-960E-B21C3A2C5570}"/>
                  </a:ext>
                </a:extLst>
              </p:cNvPr>
              <p:cNvSpPr>
                <a:spLocks/>
              </p:cNvSpPr>
              <p:nvPr/>
            </p:nvSpPr>
            <p:spPr bwMode="auto">
              <a:xfrm>
                <a:off x="-1081" y="1843"/>
                <a:ext cx="1105" cy="1419"/>
              </a:xfrm>
              <a:custGeom>
                <a:avLst/>
                <a:gdLst>
                  <a:gd name="T0" fmla="*/ 768 w 1105"/>
                  <a:gd name="T1" fmla="*/ 0 h 1419"/>
                  <a:gd name="T2" fmla="*/ 0 w 1105"/>
                  <a:gd name="T3" fmla="*/ 1419 h 1419"/>
                  <a:gd name="T4" fmla="*/ 1105 w 1105"/>
                  <a:gd name="T5" fmla="*/ 990 h 1419"/>
                  <a:gd name="T6" fmla="*/ 768 w 1105"/>
                  <a:gd name="T7" fmla="*/ 0 h 1419"/>
                </a:gdLst>
                <a:ahLst/>
                <a:cxnLst>
                  <a:cxn ang="0">
                    <a:pos x="T0" y="T1"/>
                  </a:cxn>
                  <a:cxn ang="0">
                    <a:pos x="T2" y="T3"/>
                  </a:cxn>
                  <a:cxn ang="0">
                    <a:pos x="T4" y="T5"/>
                  </a:cxn>
                  <a:cxn ang="0">
                    <a:pos x="T6" y="T7"/>
                  </a:cxn>
                </a:cxnLst>
                <a:rect l="0" t="0" r="r" b="b"/>
                <a:pathLst>
                  <a:path w="1105" h="1419">
                    <a:moveTo>
                      <a:pt x="768" y="0"/>
                    </a:moveTo>
                    <a:lnTo>
                      <a:pt x="0" y="1419"/>
                    </a:lnTo>
                    <a:lnTo>
                      <a:pt x="1105" y="990"/>
                    </a:lnTo>
                    <a:lnTo>
                      <a:pt x="768" y="0"/>
                    </a:lnTo>
                    <a:close/>
                  </a:path>
                </a:pathLst>
              </a:custGeom>
              <a:solidFill>
                <a:srgbClr val="A9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450">
                <a:extLst>
                  <a:ext uri="{FF2B5EF4-FFF2-40B4-BE49-F238E27FC236}">
                    <a16:creationId xmlns:a16="http://schemas.microsoft.com/office/drawing/2014/main" id="{F27CAC0F-F2B7-4ECF-BC56-7A79A44322CE}"/>
                  </a:ext>
                </a:extLst>
              </p:cNvPr>
              <p:cNvSpPr>
                <a:spLocks/>
              </p:cNvSpPr>
              <p:nvPr/>
            </p:nvSpPr>
            <p:spPr bwMode="auto">
              <a:xfrm>
                <a:off x="-313" y="1843"/>
                <a:ext cx="390" cy="990"/>
              </a:xfrm>
              <a:custGeom>
                <a:avLst/>
                <a:gdLst>
                  <a:gd name="T0" fmla="*/ 0 w 390"/>
                  <a:gd name="T1" fmla="*/ 0 h 990"/>
                  <a:gd name="T2" fmla="*/ 337 w 390"/>
                  <a:gd name="T3" fmla="*/ 990 h 990"/>
                  <a:gd name="T4" fmla="*/ 390 w 390"/>
                  <a:gd name="T5" fmla="*/ 264 h 990"/>
                  <a:gd name="T6" fmla="*/ 0 w 390"/>
                  <a:gd name="T7" fmla="*/ 0 h 990"/>
                </a:gdLst>
                <a:ahLst/>
                <a:cxnLst>
                  <a:cxn ang="0">
                    <a:pos x="T0" y="T1"/>
                  </a:cxn>
                  <a:cxn ang="0">
                    <a:pos x="T2" y="T3"/>
                  </a:cxn>
                  <a:cxn ang="0">
                    <a:pos x="T4" y="T5"/>
                  </a:cxn>
                  <a:cxn ang="0">
                    <a:pos x="T6" y="T7"/>
                  </a:cxn>
                </a:cxnLst>
                <a:rect l="0" t="0" r="r" b="b"/>
                <a:pathLst>
                  <a:path w="390" h="990">
                    <a:moveTo>
                      <a:pt x="0" y="0"/>
                    </a:moveTo>
                    <a:lnTo>
                      <a:pt x="337" y="990"/>
                    </a:lnTo>
                    <a:lnTo>
                      <a:pt x="390" y="264"/>
                    </a:lnTo>
                    <a:lnTo>
                      <a:pt x="0" y="0"/>
                    </a:lnTo>
                    <a:close/>
                  </a:path>
                </a:pathLst>
              </a:custGeom>
              <a:solidFill>
                <a:srgbClr val="A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451">
                <a:extLst>
                  <a:ext uri="{FF2B5EF4-FFF2-40B4-BE49-F238E27FC236}">
                    <a16:creationId xmlns:a16="http://schemas.microsoft.com/office/drawing/2014/main" id="{237EDD4C-5C04-4B50-A7F6-F19F00926D86}"/>
                  </a:ext>
                </a:extLst>
              </p:cNvPr>
              <p:cNvSpPr>
                <a:spLocks/>
              </p:cNvSpPr>
              <p:nvPr/>
            </p:nvSpPr>
            <p:spPr bwMode="auto">
              <a:xfrm>
                <a:off x="-313" y="1843"/>
                <a:ext cx="390" cy="990"/>
              </a:xfrm>
              <a:custGeom>
                <a:avLst/>
                <a:gdLst>
                  <a:gd name="T0" fmla="*/ 0 w 390"/>
                  <a:gd name="T1" fmla="*/ 0 h 990"/>
                  <a:gd name="T2" fmla="*/ 337 w 390"/>
                  <a:gd name="T3" fmla="*/ 990 h 990"/>
                  <a:gd name="T4" fmla="*/ 390 w 390"/>
                  <a:gd name="T5" fmla="*/ 264 h 990"/>
                  <a:gd name="T6" fmla="*/ 0 w 390"/>
                  <a:gd name="T7" fmla="*/ 0 h 990"/>
                </a:gdLst>
                <a:ahLst/>
                <a:cxnLst>
                  <a:cxn ang="0">
                    <a:pos x="T0" y="T1"/>
                  </a:cxn>
                  <a:cxn ang="0">
                    <a:pos x="T2" y="T3"/>
                  </a:cxn>
                  <a:cxn ang="0">
                    <a:pos x="T4" y="T5"/>
                  </a:cxn>
                  <a:cxn ang="0">
                    <a:pos x="T6" y="T7"/>
                  </a:cxn>
                </a:cxnLst>
                <a:rect l="0" t="0" r="r" b="b"/>
                <a:pathLst>
                  <a:path w="390" h="990">
                    <a:moveTo>
                      <a:pt x="0" y="0"/>
                    </a:moveTo>
                    <a:lnTo>
                      <a:pt x="337" y="990"/>
                    </a:lnTo>
                    <a:lnTo>
                      <a:pt x="390" y="26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452">
                <a:extLst>
                  <a:ext uri="{FF2B5EF4-FFF2-40B4-BE49-F238E27FC236}">
                    <a16:creationId xmlns:a16="http://schemas.microsoft.com/office/drawing/2014/main" id="{07ECDAF0-E918-4FF7-A8F2-B707B3139ADD}"/>
                  </a:ext>
                </a:extLst>
              </p:cNvPr>
              <p:cNvSpPr>
                <a:spLocks/>
              </p:cNvSpPr>
              <p:nvPr/>
            </p:nvSpPr>
            <p:spPr bwMode="auto">
              <a:xfrm>
                <a:off x="-685" y="-1077"/>
                <a:ext cx="597" cy="1298"/>
              </a:xfrm>
              <a:custGeom>
                <a:avLst/>
                <a:gdLst>
                  <a:gd name="T0" fmla="*/ 207 w 597"/>
                  <a:gd name="T1" fmla="*/ 0 h 1298"/>
                  <a:gd name="T2" fmla="*/ 0 w 597"/>
                  <a:gd name="T3" fmla="*/ 1298 h 1298"/>
                  <a:gd name="T4" fmla="*/ 597 w 597"/>
                  <a:gd name="T5" fmla="*/ 924 h 1298"/>
                  <a:gd name="T6" fmla="*/ 207 w 597"/>
                  <a:gd name="T7" fmla="*/ 0 h 1298"/>
                </a:gdLst>
                <a:ahLst/>
                <a:cxnLst>
                  <a:cxn ang="0">
                    <a:pos x="T0" y="T1"/>
                  </a:cxn>
                  <a:cxn ang="0">
                    <a:pos x="T2" y="T3"/>
                  </a:cxn>
                  <a:cxn ang="0">
                    <a:pos x="T4" y="T5"/>
                  </a:cxn>
                  <a:cxn ang="0">
                    <a:pos x="T6" y="T7"/>
                  </a:cxn>
                </a:cxnLst>
                <a:rect l="0" t="0" r="r" b="b"/>
                <a:pathLst>
                  <a:path w="597" h="1298">
                    <a:moveTo>
                      <a:pt x="207" y="0"/>
                    </a:moveTo>
                    <a:lnTo>
                      <a:pt x="0" y="1298"/>
                    </a:lnTo>
                    <a:lnTo>
                      <a:pt x="597" y="924"/>
                    </a:lnTo>
                    <a:lnTo>
                      <a:pt x="207" y="0"/>
                    </a:lnTo>
                    <a:close/>
                  </a:path>
                </a:pathLst>
              </a:custGeom>
              <a:solidFill>
                <a:srgbClr val="E1F3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453">
                <a:extLst>
                  <a:ext uri="{FF2B5EF4-FFF2-40B4-BE49-F238E27FC236}">
                    <a16:creationId xmlns:a16="http://schemas.microsoft.com/office/drawing/2014/main" id="{E1C89180-0B4C-465E-81B5-C473B730D0C5}"/>
                  </a:ext>
                </a:extLst>
              </p:cNvPr>
              <p:cNvSpPr>
                <a:spLocks/>
              </p:cNvSpPr>
              <p:nvPr/>
            </p:nvSpPr>
            <p:spPr bwMode="auto">
              <a:xfrm>
                <a:off x="7945" y="842"/>
                <a:ext cx="266" cy="429"/>
              </a:xfrm>
              <a:custGeom>
                <a:avLst/>
                <a:gdLst>
                  <a:gd name="T0" fmla="*/ 266 w 266"/>
                  <a:gd name="T1" fmla="*/ 0 h 429"/>
                  <a:gd name="T2" fmla="*/ 0 w 266"/>
                  <a:gd name="T3" fmla="*/ 0 h 429"/>
                  <a:gd name="T4" fmla="*/ 177 w 266"/>
                  <a:gd name="T5" fmla="*/ 429 h 429"/>
                  <a:gd name="T6" fmla="*/ 266 w 266"/>
                  <a:gd name="T7" fmla="*/ 429 h 429"/>
                  <a:gd name="T8" fmla="*/ 266 w 266"/>
                  <a:gd name="T9" fmla="*/ 0 h 429"/>
                </a:gdLst>
                <a:ahLst/>
                <a:cxnLst>
                  <a:cxn ang="0">
                    <a:pos x="T0" y="T1"/>
                  </a:cxn>
                  <a:cxn ang="0">
                    <a:pos x="T2" y="T3"/>
                  </a:cxn>
                  <a:cxn ang="0">
                    <a:pos x="T4" y="T5"/>
                  </a:cxn>
                  <a:cxn ang="0">
                    <a:pos x="T6" y="T7"/>
                  </a:cxn>
                  <a:cxn ang="0">
                    <a:pos x="T8" y="T9"/>
                  </a:cxn>
                </a:cxnLst>
                <a:rect l="0" t="0" r="r" b="b"/>
                <a:pathLst>
                  <a:path w="266" h="429">
                    <a:moveTo>
                      <a:pt x="266" y="0"/>
                    </a:moveTo>
                    <a:lnTo>
                      <a:pt x="0" y="0"/>
                    </a:lnTo>
                    <a:lnTo>
                      <a:pt x="177" y="429"/>
                    </a:lnTo>
                    <a:lnTo>
                      <a:pt x="266" y="429"/>
                    </a:lnTo>
                    <a:lnTo>
                      <a:pt x="266" y="0"/>
                    </a:lnTo>
                    <a:close/>
                  </a:path>
                </a:pathLst>
              </a:custGeom>
              <a:solidFill>
                <a:srgbClr val="337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454">
                <a:extLst>
                  <a:ext uri="{FF2B5EF4-FFF2-40B4-BE49-F238E27FC236}">
                    <a16:creationId xmlns:a16="http://schemas.microsoft.com/office/drawing/2014/main" id="{A61530A1-E781-48BD-B371-3E0203B23C75}"/>
                  </a:ext>
                </a:extLst>
              </p:cNvPr>
              <p:cNvSpPr>
                <a:spLocks/>
              </p:cNvSpPr>
              <p:nvPr/>
            </p:nvSpPr>
            <p:spPr bwMode="auto">
              <a:xfrm>
                <a:off x="7945" y="842"/>
                <a:ext cx="266" cy="429"/>
              </a:xfrm>
              <a:custGeom>
                <a:avLst/>
                <a:gdLst>
                  <a:gd name="T0" fmla="*/ 266 w 266"/>
                  <a:gd name="T1" fmla="*/ 0 h 429"/>
                  <a:gd name="T2" fmla="*/ 0 w 266"/>
                  <a:gd name="T3" fmla="*/ 0 h 429"/>
                  <a:gd name="T4" fmla="*/ 177 w 266"/>
                  <a:gd name="T5" fmla="*/ 429 h 429"/>
                  <a:gd name="T6" fmla="*/ 266 w 266"/>
                  <a:gd name="T7" fmla="*/ 429 h 429"/>
                  <a:gd name="T8" fmla="*/ 266 w 266"/>
                  <a:gd name="T9" fmla="*/ 0 h 429"/>
                </a:gdLst>
                <a:ahLst/>
                <a:cxnLst>
                  <a:cxn ang="0">
                    <a:pos x="T0" y="T1"/>
                  </a:cxn>
                  <a:cxn ang="0">
                    <a:pos x="T2" y="T3"/>
                  </a:cxn>
                  <a:cxn ang="0">
                    <a:pos x="T4" y="T5"/>
                  </a:cxn>
                  <a:cxn ang="0">
                    <a:pos x="T6" y="T7"/>
                  </a:cxn>
                  <a:cxn ang="0">
                    <a:pos x="T8" y="T9"/>
                  </a:cxn>
                </a:cxnLst>
                <a:rect l="0" t="0" r="r" b="b"/>
                <a:pathLst>
                  <a:path w="266" h="429">
                    <a:moveTo>
                      <a:pt x="266" y="0"/>
                    </a:moveTo>
                    <a:lnTo>
                      <a:pt x="0" y="0"/>
                    </a:lnTo>
                    <a:lnTo>
                      <a:pt x="177" y="429"/>
                    </a:lnTo>
                    <a:lnTo>
                      <a:pt x="266" y="429"/>
                    </a:lnTo>
                    <a:lnTo>
                      <a:pt x="2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455">
                <a:extLst>
                  <a:ext uri="{FF2B5EF4-FFF2-40B4-BE49-F238E27FC236}">
                    <a16:creationId xmlns:a16="http://schemas.microsoft.com/office/drawing/2014/main" id="{3B98B8B8-5F4F-4FDE-8494-A1070DB9D4AD}"/>
                  </a:ext>
                </a:extLst>
              </p:cNvPr>
              <p:cNvSpPr>
                <a:spLocks/>
              </p:cNvSpPr>
              <p:nvPr/>
            </p:nvSpPr>
            <p:spPr bwMode="auto">
              <a:xfrm>
                <a:off x="8034" y="1909"/>
                <a:ext cx="177" cy="313"/>
              </a:xfrm>
              <a:custGeom>
                <a:avLst/>
                <a:gdLst>
                  <a:gd name="T0" fmla="*/ 177 w 177"/>
                  <a:gd name="T1" fmla="*/ 0 h 313"/>
                  <a:gd name="T2" fmla="*/ 0 w 177"/>
                  <a:gd name="T3" fmla="*/ 313 h 313"/>
                  <a:gd name="T4" fmla="*/ 177 w 177"/>
                  <a:gd name="T5" fmla="*/ 313 h 313"/>
                  <a:gd name="T6" fmla="*/ 177 w 177"/>
                  <a:gd name="T7" fmla="*/ 0 h 313"/>
                </a:gdLst>
                <a:ahLst/>
                <a:cxnLst>
                  <a:cxn ang="0">
                    <a:pos x="T0" y="T1"/>
                  </a:cxn>
                  <a:cxn ang="0">
                    <a:pos x="T2" y="T3"/>
                  </a:cxn>
                  <a:cxn ang="0">
                    <a:pos x="T4" y="T5"/>
                  </a:cxn>
                  <a:cxn ang="0">
                    <a:pos x="T6" y="T7"/>
                  </a:cxn>
                </a:cxnLst>
                <a:rect l="0" t="0" r="r" b="b"/>
                <a:pathLst>
                  <a:path w="177" h="313">
                    <a:moveTo>
                      <a:pt x="177" y="0"/>
                    </a:moveTo>
                    <a:lnTo>
                      <a:pt x="0" y="313"/>
                    </a:lnTo>
                    <a:lnTo>
                      <a:pt x="177" y="313"/>
                    </a:lnTo>
                    <a:lnTo>
                      <a:pt x="177" y="0"/>
                    </a:lnTo>
                    <a:close/>
                  </a:path>
                </a:pathLst>
              </a:custGeom>
              <a:solidFill>
                <a:srgbClr val="2469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456">
                <a:extLst>
                  <a:ext uri="{FF2B5EF4-FFF2-40B4-BE49-F238E27FC236}">
                    <a16:creationId xmlns:a16="http://schemas.microsoft.com/office/drawing/2014/main" id="{3567EE8F-4A36-4DDD-AAD5-AE8DFA1536AC}"/>
                  </a:ext>
                </a:extLst>
              </p:cNvPr>
              <p:cNvSpPr>
                <a:spLocks/>
              </p:cNvSpPr>
              <p:nvPr/>
            </p:nvSpPr>
            <p:spPr bwMode="auto">
              <a:xfrm>
                <a:off x="8034" y="1909"/>
                <a:ext cx="177" cy="313"/>
              </a:xfrm>
              <a:custGeom>
                <a:avLst/>
                <a:gdLst>
                  <a:gd name="T0" fmla="*/ 177 w 177"/>
                  <a:gd name="T1" fmla="*/ 0 h 313"/>
                  <a:gd name="T2" fmla="*/ 0 w 177"/>
                  <a:gd name="T3" fmla="*/ 313 h 313"/>
                  <a:gd name="T4" fmla="*/ 177 w 177"/>
                  <a:gd name="T5" fmla="*/ 313 h 313"/>
                  <a:gd name="T6" fmla="*/ 177 w 177"/>
                  <a:gd name="T7" fmla="*/ 0 h 313"/>
                </a:gdLst>
                <a:ahLst/>
                <a:cxnLst>
                  <a:cxn ang="0">
                    <a:pos x="T0" y="T1"/>
                  </a:cxn>
                  <a:cxn ang="0">
                    <a:pos x="T2" y="T3"/>
                  </a:cxn>
                  <a:cxn ang="0">
                    <a:pos x="T4" y="T5"/>
                  </a:cxn>
                  <a:cxn ang="0">
                    <a:pos x="T6" y="T7"/>
                  </a:cxn>
                </a:cxnLst>
                <a:rect l="0" t="0" r="r" b="b"/>
                <a:pathLst>
                  <a:path w="177" h="313">
                    <a:moveTo>
                      <a:pt x="177" y="0"/>
                    </a:moveTo>
                    <a:lnTo>
                      <a:pt x="0" y="313"/>
                    </a:lnTo>
                    <a:lnTo>
                      <a:pt x="177" y="31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457">
                <a:extLst>
                  <a:ext uri="{FF2B5EF4-FFF2-40B4-BE49-F238E27FC236}">
                    <a16:creationId xmlns:a16="http://schemas.microsoft.com/office/drawing/2014/main" id="{AA3149BD-F840-4465-AF8B-0998808FE38A}"/>
                  </a:ext>
                </a:extLst>
              </p:cNvPr>
              <p:cNvSpPr>
                <a:spLocks/>
              </p:cNvSpPr>
              <p:nvPr/>
            </p:nvSpPr>
            <p:spPr bwMode="auto">
              <a:xfrm>
                <a:off x="7915" y="1271"/>
                <a:ext cx="296" cy="951"/>
              </a:xfrm>
              <a:custGeom>
                <a:avLst/>
                <a:gdLst>
                  <a:gd name="T0" fmla="*/ 207 w 296"/>
                  <a:gd name="T1" fmla="*/ 0 h 951"/>
                  <a:gd name="T2" fmla="*/ 207 w 296"/>
                  <a:gd name="T3" fmla="*/ 0 h 951"/>
                  <a:gd name="T4" fmla="*/ 0 w 296"/>
                  <a:gd name="T5" fmla="*/ 951 h 951"/>
                  <a:gd name="T6" fmla="*/ 119 w 296"/>
                  <a:gd name="T7" fmla="*/ 951 h 951"/>
                  <a:gd name="T8" fmla="*/ 296 w 296"/>
                  <a:gd name="T9" fmla="*/ 638 h 951"/>
                  <a:gd name="T10" fmla="*/ 296 w 296"/>
                  <a:gd name="T11" fmla="*/ 0 h 951"/>
                  <a:gd name="T12" fmla="*/ 207 w 296"/>
                  <a:gd name="T13" fmla="*/ 0 h 951"/>
                </a:gdLst>
                <a:ahLst/>
                <a:cxnLst>
                  <a:cxn ang="0">
                    <a:pos x="T0" y="T1"/>
                  </a:cxn>
                  <a:cxn ang="0">
                    <a:pos x="T2" y="T3"/>
                  </a:cxn>
                  <a:cxn ang="0">
                    <a:pos x="T4" y="T5"/>
                  </a:cxn>
                  <a:cxn ang="0">
                    <a:pos x="T6" y="T7"/>
                  </a:cxn>
                  <a:cxn ang="0">
                    <a:pos x="T8" y="T9"/>
                  </a:cxn>
                  <a:cxn ang="0">
                    <a:pos x="T10" y="T11"/>
                  </a:cxn>
                  <a:cxn ang="0">
                    <a:pos x="T12" y="T13"/>
                  </a:cxn>
                </a:cxnLst>
                <a:rect l="0" t="0" r="r" b="b"/>
                <a:pathLst>
                  <a:path w="296" h="951">
                    <a:moveTo>
                      <a:pt x="207" y="0"/>
                    </a:moveTo>
                    <a:lnTo>
                      <a:pt x="207" y="0"/>
                    </a:lnTo>
                    <a:lnTo>
                      <a:pt x="0" y="951"/>
                    </a:lnTo>
                    <a:lnTo>
                      <a:pt x="119" y="951"/>
                    </a:lnTo>
                    <a:lnTo>
                      <a:pt x="296" y="638"/>
                    </a:lnTo>
                    <a:lnTo>
                      <a:pt x="296" y="0"/>
                    </a:lnTo>
                    <a:lnTo>
                      <a:pt x="207" y="0"/>
                    </a:lnTo>
                    <a:close/>
                  </a:path>
                </a:pathLst>
              </a:custGeom>
              <a:solidFill>
                <a:srgbClr val="296F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458">
                <a:extLst>
                  <a:ext uri="{FF2B5EF4-FFF2-40B4-BE49-F238E27FC236}">
                    <a16:creationId xmlns:a16="http://schemas.microsoft.com/office/drawing/2014/main" id="{00E8A153-E776-45B9-B028-EE3A753A78F4}"/>
                  </a:ext>
                </a:extLst>
              </p:cNvPr>
              <p:cNvSpPr>
                <a:spLocks/>
              </p:cNvSpPr>
              <p:nvPr/>
            </p:nvSpPr>
            <p:spPr bwMode="auto">
              <a:xfrm>
                <a:off x="7915" y="1271"/>
                <a:ext cx="296" cy="951"/>
              </a:xfrm>
              <a:custGeom>
                <a:avLst/>
                <a:gdLst>
                  <a:gd name="T0" fmla="*/ 207 w 296"/>
                  <a:gd name="T1" fmla="*/ 0 h 951"/>
                  <a:gd name="T2" fmla="*/ 207 w 296"/>
                  <a:gd name="T3" fmla="*/ 0 h 951"/>
                  <a:gd name="T4" fmla="*/ 0 w 296"/>
                  <a:gd name="T5" fmla="*/ 951 h 951"/>
                  <a:gd name="T6" fmla="*/ 119 w 296"/>
                  <a:gd name="T7" fmla="*/ 951 h 951"/>
                  <a:gd name="T8" fmla="*/ 296 w 296"/>
                  <a:gd name="T9" fmla="*/ 638 h 951"/>
                  <a:gd name="T10" fmla="*/ 296 w 296"/>
                  <a:gd name="T11" fmla="*/ 0 h 951"/>
                  <a:gd name="T12" fmla="*/ 207 w 296"/>
                  <a:gd name="T13" fmla="*/ 0 h 951"/>
                </a:gdLst>
                <a:ahLst/>
                <a:cxnLst>
                  <a:cxn ang="0">
                    <a:pos x="T0" y="T1"/>
                  </a:cxn>
                  <a:cxn ang="0">
                    <a:pos x="T2" y="T3"/>
                  </a:cxn>
                  <a:cxn ang="0">
                    <a:pos x="T4" y="T5"/>
                  </a:cxn>
                  <a:cxn ang="0">
                    <a:pos x="T6" y="T7"/>
                  </a:cxn>
                  <a:cxn ang="0">
                    <a:pos x="T8" y="T9"/>
                  </a:cxn>
                  <a:cxn ang="0">
                    <a:pos x="T10" y="T11"/>
                  </a:cxn>
                  <a:cxn ang="0">
                    <a:pos x="T12" y="T13"/>
                  </a:cxn>
                </a:cxnLst>
                <a:rect l="0" t="0" r="r" b="b"/>
                <a:pathLst>
                  <a:path w="296" h="951">
                    <a:moveTo>
                      <a:pt x="207" y="0"/>
                    </a:moveTo>
                    <a:lnTo>
                      <a:pt x="207" y="0"/>
                    </a:lnTo>
                    <a:lnTo>
                      <a:pt x="0" y="951"/>
                    </a:lnTo>
                    <a:lnTo>
                      <a:pt x="119" y="951"/>
                    </a:lnTo>
                    <a:lnTo>
                      <a:pt x="296" y="638"/>
                    </a:lnTo>
                    <a:lnTo>
                      <a:pt x="296" y="0"/>
                    </a:lnTo>
                    <a:lnTo>
                      <a:pt x="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459">
                <a:extLst>
                  <a:ext uri="{FF2B5EF4-FFF2-40B4-BE49-F238E27FC236}">
                    <a16:creationId xmlns:a16="http://schemas.microsoft.com/office/drawing/2014/main" id="{53239E30-43F9-4CA7-89D0-45CB8CEECD49}"/>
                  </a:ext>
                </a:extLst>
              </p:cNvPr>
              <p:cNvSpPr>
                <a:spLocks noEditPoints="1"/>
              </p:cNvSpPr>
              <p:nvPr/>
            </p:nvSpPr>
            <p:spPr bwMode="auto">
              <a:xfrm>
                <a:off x="7396" y="1271"/>
                <a:ext cx="726" cy="951"/>
              </a:xfrm>
              <a:custGeom>
                <a:avLst/>
                <a:gdLst>
                  <a:gd name="T0" fmla="*/ 726 w 726"/>
                  <a:gd name="T1" fmla="*/ 0 h 951"/>
                  <a:gd name="T2" fmla="*/ 0 w 726"/>
                  <a:gd name="T3" fmla="*/ 858 h 951"/>
                  <a:gd name="T4" fmla="*/ 100 w 726"/>
                  <a:gd name="T5" fmla="*/ 951 h 951"/>
                  <a:gd name="T6" fmla="*/ 519 w 726"/>
                  <a:gd name="T7" fmla="*/ 951 h 951"/>
                  <a:gd name="T8" fmla="*/ 726 w 726"/>
                  <a:gd name="T9" fmla="*/ 0 h 951"/>
                  <a:gd name="T10" fmla="*/ 726 w 726"/>
                  <a:gd name="T11" fmla="*/ 0 h 951"/>
                  <a:gd name="T12" fmla="*/ 726 w 726"/>
                  <a:gd name="T13" fmla="*/ 0 h 951"/>
                </a:gdLst>
                <a:ahLst/>
                <a:cxnLst>
                  <a:cxn ang="0">
                    <a:pos x="T0" y="T1"/>
                  </a:cxn>
                  <a:cxn ang="0">
                    <a:pos x="T2" y="T3"/>
                  </a:cxn>
                  <a:cxn ang="0">
                    <a:pos x="T4" y="T5"/>
                  </a:cxn>
                  <a:cxn ang="0">
                    <a:pos x="T6" y="T7"/>
                  </a:cxn>
                  <a:cxn ang="0">
                    <a:pos x="T8" y="T9"/>
                  </a:cxn>
                  <a:cxn ang="0">
                    <a:pos x="T10" y="T11"/>
                  </a:cxn>
                  <a:cxn ang="0">
                    <a:pos x="T12" y="T13"/>
                  </a:cxn>
                </a:cxnLst>
                <a:rect l="0" t="0" r="r" b="b"/>
                <a:pathLst>
                  <a:path w="726" h="951">
                    <a:moveTo>
                      <a:pt x="726" y="0"/>
                    </a:moveTo>
                    <a:lnTo>
                      <a:pt x="0" y="858"/>
                    </a:lnTo>
                    <a:lnTo>
                      <a:pt x="100" y="951"/>
                    </a:lnTo>
                    <a:lnTo>
                      <a:pt x="519" y="951"/>
                    </a:lnTo>
                    <a:lnTo>
                      <a:pt x="726" y="0"/>
                    </a:lnTo>
                    <a:close/>
                    <a:moveTo>
                      <a:pt x="726" y="0"/>
                    </a:moveTo>
                    <a:lnTo>
                      <a:pt x="726" y="0"/>
                    </a:lnTo>
                    <a:close/>
                  </a:path>
                </a:pathLst>
              </a:custGeom>
              <a:solidFill>
                <a:srgbClr val="257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460">
                <a:extLst>
                  <a:ext uri="{FF2B5EF4-FFF2-40B4-BE49-F238E27FC236}">
                    <a16:creationId xmlns:a16="http://schemas.microsoft.com/office/drawing/2014/main" id="{746114CE-2F19-4B9A-9F0C-24A5F32EB648}"/>
                  </a:ext>
                </a:extLst>
              </p:cNvPr>
              <p:cNvSpPr>
                <a:spLocks noEditPoints="1"/>
              </p:cNvSpPr>
              <p:nvPr/>
            </p:nvSpPr>
            <p:spPr bwMode="auto">
              <a:xfrm>
                <a:off x="7396" y="1271"/>
                <a:ext cx="726" cy="951"/>
              </a:xfrm>
              <a:custGeom>
                <a:avLst/>
                <a:gdLst>
                  <a:gd name="T0" fmla="*/ 726 w 726"/>
                  <a:gd name="T1" fmla="*/ 0 h 951"/>
                  <a:gd name="T2" fmla="*/ 0 w 726"/>
                  <a:gd name="T3" fmla="*/ 858 h 951"/>
                  <a:gd name="T4" fmla="*/ 100 w 726"/>
                  <a:gd name="T5" fmla="*/ 951 h 951"/>
                  <a:gd name="T6" fmla="*/ 519 w 726"/>
                  <a:gd name="T7" fmla="*/ 951 h 951"/>
                  <a:gd name="T8" fmla="*/ 726 w 726"/>
                  <a:gd name="T9" fmla="*/ 0 h 951"/>
                  <a:gd name="T10" fmla="*/ 726 w 726"/>
                  <a:gd name="T11" fmla="*/ 0 h 951"/>
                  <a:gd name="T12" fmla="*/ 726 w 726"/>
                  <a:gd name="T13" fmla="*/ 0 h 951"/>
                </a:gdLst>
                <a:ahLst/>
                <a:cxnLst>
                  <a:cxn ang="0">
                    <a:pos x="T0" y="T1"/>
                  </a:cxn>
                  <a:cxn ang="0">
                    <a:pos x="T2" y="T3"/>
                  </a:cxn>
                  <a:cxn ang="0">
                    <a:pos x="T4" y="T5"/>
                  </a:cxn>
                  <a:cxn ang="0">
                    <a:pos x="T6" y="T7"/>
                  </a:cxn>
                  <a:cxn ang="0">
                    <a:pos x="T8" y="T9"/>
                  </a:cxn>
                  <a:cxn ang="0">
                    <a:pos x="T10" y="T11"/>
                  </a:cxn>
                  <a:cxn ang="0">
                    <a:pos x="T12" y="T13"/>
                  </a:cxn>
                </a:cxnLst>
                <a:rect l="0" t="0" r="r" b="b"/>
                <a:pathLst>
                  <a:path w="726" h="951">
                    <a:moveTo>
                      <a:pt x="726" y="0"/>
                    </a:moveTo>
                    <a:lnTo>
                      <a:pt x="0" y="858"/>
                    </a:lnTo>
                    <a:lnTo>
                      <a:pt x="100" y="951"/>
                    </a:lnTo>
                    <a:lnTo>
                      <a:pt x="519" y="951"/>
                    </a:lnTo>
                    <a:lnTo>
                      <a:pt x="726" y="0"/>
                    </a:lnTo>
                    <a:moveTo>
                      <a:pt x="726" y="0"/>
                    </a:moveTo>
                    <a:lnTo>
                      <a:pt x="7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461">
                <a:extLst>
                  <a:ext uri="{FF2B5EF4-FFF2-40B4-BE49-F238E27FC236}">
                    <a16:creationId xmlns:a16="http://schemas.microsoft.com/office/drawing/2014/main" id="{DC581A36-253E-4CC4-B507-36664B62002E}"/>
                  </a:ext>
                </a:extLst>
              </p:cNvPr>
              <p:cNvSpPr>
                <a:spLocks noEditPoints="1"/>
              </p:cNvSpPr>
              <p:nvPr/>
            </p:nvSpPr>
            <p:spPr bwMode="auto">
              <a:xfrm>
                <a:off x="7218" y="1271"/>
                <a:ext cx="904" cy="858"/>
              </a:xfrm>
              <a:custGeom>
                <a:avLst/>
                <a:gdLst>
                  <a:gd name="T0" fmla="*/ 904 w 904"/>
                  <a:gd name="T1" fmla="*/ 0 h 858"/>
                  <a:gd name="T2" fmla="*/ 0 w 904"/>
                  <a:gd name="T3" fmla="*/ 253 h 858"/>
                  <a:gd name="T4" fmla="*/ 178 w 904"/>
                  <a:gd name="T5" fmla="*/ 858 h 858"/>
                  <a:gd name="T6" fmla="*/ 904 w 904"/>
                  <a:gd name="T7" fmla="*/ 0 h 858"/>
                  <a:gd name="T8" fmla="*/ 904 w 904"/>
                  <a:gd name="T9" fmla="*/ 0 h 858"/>
                  <a:gd name="T10" fmla="*/ 904 w 904"/>
                  <a:gd name="T11" fmla="*/ 0 h 858"/>
                </a:gdLst>
                <a:ahLst/>
                <a:cxnLst>
                  <a:cxn ang="0">
                    <a:pos x="T0" y="T1"/>
                  </a:cxn>
                  <a:cxn ang="0">
                    <a:pos x="T2" y="T3"/>
                  </a:cxn>
                  <a:cxn ang="0">
                    <a:pos x="T4" y="T5"/>
                  </a:cxn>
                  <a:cxn ang="0">
                    <a:pos x="T6" y="T7"/>
                  </a:cxn>
                  <a:cxn ang="0">
                    <a:pos x="T8" y="T9"/>
                  </a:cxn>
                  <a:cxn ang="0">
                    <a:pos x="T10" y="T11"/>
                  </a:cxn>
                </a:cxnLst>
                <a:rect l="0" t="0" r="r" b="b"/>
                <a:pathLst>
                  <a:path w="904" h="858">
                    <a:moveTo>
                      <a:pt x="904" y="0"/>
                    </a:moveTo>
                    <a:lnTo>
                      <a:pt x="0" y="253"/>
                    </a:lnTo>
                    <a:lnTo>
                      <a:pt x="178" y="858"/>
                    </a:lnTo>
                    <a:lnTo>
                      <a:pt x="904" y="0"/>
                    </a:lnTo>
                    <a:close/>
                    <a:moveTo>
                      <a:pt x="904" y="0"/>
                    </a:moveTo>
                    <a:lnTo>
                      <a:pt x="904" y="0"/>
                    </a:lnTo>
                    <a:close/>
                  </a:path>
                </a:pathLst>
              </a:custGeom>
              <a:solidFill>
                <a:srgbClr val="2B7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462">
                <a:extLst>
                  <a:ext uri="{FF2B5EF4-FFF2-40B4-BE49-F238E27FC236}">
                    <a16:creationId xmlns:a16="http://schemas.microsoft.com/office/drawing/2014/main" id="{E4FD938A-6D13-49DC-8A3D-5AB5741C549B}"/>
                  </a:ext>
                </a:extLst>
              </p:cNvPr>
              <p:cNvSpPr>
                <a:spLocks noEditPoints="1"/>
              </p:cNvSpPr>
              <p:nvPr/>
            </p:nvSpPr>
            <p:spPr bwMode="auto">
              <a:xfrm>
                <a:off x="7218" y="1271"/>
                <a:ext cx="904" cy="858"/>
              </a:xfrm>
              <a:custGeom>
                <a:avLst/>
                <a:gdLst>
                  <a:gd name="T0" fmla="*/ 904 w 904"/>
                  <a:gd name="T1" fmla="*/ 0 h 858"/>
                  <a:gd name="T2" fmla="*/ 0 w 904"/>
                  <a:gd name="T3" fmla="*/ 253 h 858"/>
                  <a:gd name="T4" fmla="*/ 178 w 904"/>
                  <a:gd name="T5" fmla="*/ 858 h 858"/>
                  <a:gd name="T6" fmla="*/ 904 w 904"/>
                  <a:gd name="T7" fmla="*/ 0 h 858"/>
                  <a:gd name="T8" fmla="*/ 904 w 904"/>
                  <a:gd name="T9" fmla="*/ 0 h 858"/>
                  <a:gd name="T10" fmla="*/ 904 w 904"/>
                  <a:gd name="T11" fmla="*/ 0 h 858"/>
                </a:gdLst>
                <a:ahLst/>
                <a:cxnLst>
                  <a:cxn ang="0">
                    <a:pos x="T0" y="T1"/>
                  </a:cxn>
                  <a:cxn ang="0">
                    <a:pos x="T2" y="T3"/>
                  </a:cxn>
                  <a:cxn ang="0">
                    <a:pos x="T4" y="T5"/>
                  </a:cxn>
                  <a:cxn ang="0">
                    <a:pos x="T6" y="T7"/>
                  </a:cxn>
                  <a:cxn ang="0">
                    <a:pos x="T8" y="T9"/>
                  </a:cxn>
                  <a:cxn ang="0">
                    <a:pos x="T10" y="T11"/>
                  </a:cxn>
                </a:cxnLst>
                <a:rect l="0" t="0" r="r" b="b"/>
                <a:pathLst>
                  <a:path w="904" h="858">
                    <a:moveTo>
                      <a:pt x="904" y="0"/>
                    </a:moveTo>
                    <a:lnTo>
                      <a:pt x="0" y="253"/>
                    </a:lnTo>
                    <a:lnTo>
                      <a:pt x="178" y="858"/>
                    </a:lnTo>
                    <a:lnTo>
                      <a:pt x="904" y="0"/>
                    </a:lnTo>
                    <a:moveTo>
                      <a:pt x="904" y="0"/>
                    </a:moveTo>
                    <a:lnTo>
                      <a:pt x="9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463">
                <a:extLst>
                  <a:ext uri="{FF2B5EF4-FFF2-40B4-BE49-F238E27FC236}">
                    <a16:creationId xmlns:a16="http://schemas.microsoft.com/office/drawing/2014/main" id="{E39165E9-CB2B-4103-A3E2-385C7A26A334}"/>
                  </a:ext>
                </a:extLst>
              </p:cNvPr>
              <p:cNvSpPr>
                <a:spLocks/>
              </p:cNvSpPr>
              <p:nvPr/>
            </p:nvSpPr>
            <p:spPr bwMode="auto">
              <a:xfrm>
                <a:off x="7218" y="842"/>
                <a:ext cx="904" cy="682"/>
              </a:xfrm>
              <a:custGeom>
                <a:avLst/>
                <a:gdLst>
                  <a:gd name="T0" fmla="*/ 727 w 904"/>
                  <a:gd name="T1" fmla="*/ 0 h 682"/>
                  <a:gd name="T2" fmla="*/ 178 w 904"/>
                  <a:gd name="T3" fmla="*/ 0 h 682"/>
                  <a:gd name="T4" fmla="*/ 0 w 904"/>
                  <a:gd name="T5" fmla="*/ 682 h 682"/>
                  <a:gd name="T6" fmla="*/ 904 w 904"/>
                  <a:gd name="T7" fmla="*/ 429 h 682"/>
                  <a:gd name="T8" fmla="*/ 727 w 904"/>
                  <a:gd name="T9" fmla="*/ 0 h 682"/>
                </a:gdLst>
                <a:ahLst/>
                <a:cxnLst>
                  <a:cxn ang="0">
                    <a:pos x="T0" y="T1"/>
                  </a:cxn>
                  <a:cxn ang="0">
                    <a:pos x="T2" y="T3"/>
                  </a:cxn>
                  <a:cxn ang="0">
                    <a:pos x="T4" y="T5"/>
                  </a:cxn>
                  <a:cxn ang="0">
                    <a:pos x="T6" y="T7"/>
                  </a:cxn>
                  <a:cxn ang="0">
                    <a:pos x="T8" y="T9"/>
                  </a:cxn>
                </a:cxnLst>
                <a:rect l="0" t="0" r="r" b="b"/>
                <a:pathLst>
                  <a:path w="904" h="682">
                    <a:moveTo>
                      <a:pt x="727" y="0"/>
                    </a:moveTo>
                    <a:lnTo>
                      <a:pt x="178" y="0"/>
                    </a:lnTo>
                    <a:lnTo>
                      <a:pt x="0" y="682"/>
                    </a:lnTo>
                    <a:lnTo>
                      <a:pt x="904" y="429"/>
                    </a:lnTo>
                    <a:lnTo>
                      <a:pt x="727" y="0"/>
                    </a:lnTo>
                    <a:close/>
                  </a:path>
                </a:pathLst>
              </a:custGeom>
              <a:solidFill>
                <a:srgbClr val="337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464">
                <a:extLst>
                  <a:ext uri="{FF2B5EF4-FFF2-40B4-BE49-F238E27FC236}">
                    <a16:creationId xmlns:a16="http://schemas.microsoft.com/office/drawing/2014/main" id="{9DE893CD-473D-4E50-B5CA-C06636761189}"/>
                  </a:ext>
                </a:extLst>
              </p:cNvPr>
              <p:cNvSpPr>
                <a:spLocks/>
              </p:cNvSpPr>
              <p:nvPr/>
            </p:nvSpPr>
            <p:spPr bwMode="auto">
              <a:xfrm>
                <a:off x="7218" y="842"/>
                <a:ext cx="904" cy="682"/>
              </a:xfrm>
              <a:custGeom>
                <a:avLst/>
                <a:gdLst>
                  <a:gd name="T0" fmla="*/ 727 w 904"/>
                  <a:gd name="T1" fmla="*/ 0 h 682"/>
                  <a:gd name="T2" fmla="*/ 178 w 904"/>
                  <a:gd name="T3" fmla="*/ 0 h 682"/>
                  <a:gd name="T4" fmla="*/ 0 w 904"/>
                  <a:gd name="T5" fmla="*/ 682 h 682"/>
                  <a:gd name="T6" fmla="*/ 904 w 904"/>
                  <a:gd name="T7" fmla="*/ 429 h 682"/>
                  <a:gd name="T8" fmla="*/ 727 w 904"/>
                  <a:gd name="T9" fmla="*/ 0 h 682"/>
                </a:gdLst>
                <a:ahLst/>
                <a:cxnLst>
                  <a:cxn ang="0">
                    <a:pos x="T0" y="T1"/>
                  </a:cxn>
                  <a:cxn ang="0">
                    <a:pos x="T2" y="T3"/>
                  </a:cxn>
                  <a:cxn ang="0">
                    <a:pos x="T4" y="T5"/>
                  </a:cxn>
                  <a:cxn ang="0">
                    <a:pos x="T6" y="T7"/>
                  </a:cxn>
                  <a:cxn ang="0">
                    <a:pos x="T8" y="T9"/>
                  </a:cxn>
                </a:cxnLst>
                <a:rect l="0" t="0" r="r" b="b"/>
                <a:pathLst>
                  <a:path w="904" h="682">
                    <a:moveTo>
                      <a:pt x="727" y="0"/>
                    </a:moveTo>
                    <a:lnTo>
                      <a:pt x="178" y="0"/>
                    </a:lnTo>
                    <a:lnTo>
                      <a:pt x="0" y="682"/>
                    </a:lnTo>
                    <a:lnTo>
                      <a:pt x="904" y="429"/>
                    </a:lnTo>
                    <a:lnTo>
                      <a:pt x="7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465">
                <a:extLst>
                  <a:ext uri="{FF2B5EF4-FFF2-40B4-BE49-F238E27FC236}">
                    <a16:creationId xmlns:a16="http://schemas.microsoft.com/office/drawing/2014/main" id="{DD56A8CA-AB8B-4C65-A23D-007982B4ABFA}"/>
                  </a:ext>
                </a:extLst>
              </p:cNvPr>
              <p:cNvSpPr>
                <a:spLocks noEditPoints="1"/>
              </p:cNvSpPr>
              <p:nvPr/>
            </p:nvSpPr>
            <p:spPr bwMode="auto">
              <a:xfrm>
                <a:off x="6332" y="842"/>
                <a:ext cx="886" cy="682"/>
              </a:xfrm>
              <a:custGeom>
                <a:avLst/>
                <a:gdLst>
                  <a:gd name="T0" fmla="*/ 886 w 886"/>
                  <a:gd name="T1" fmla="*/ 682 h 682"/>
                  <a:gd name="T2" fmla="*/ 886 w 886"/>
                  <a:gd name="T3" fmla="*/ 682 h 682"/>
                  <a:gd name="T4" fmla="*/ 514 w 886"/>
                  <a:gd name="T5" fmla="*/ 0 h 682"/>
                  <a:gd name="T6" fmla="*/ 54 w 886"/>
                  <a:gd name="T7" fmla="*/ 0 h 682"/>
                  <a:gd name="T8" fmla="*/ 0 w 886"/>
                  <a:gd name="T9" fmla="*/ 220 h 682"/>
                  <a:gd name="T10" fmla="*/ 886 w 886"/>
                  <a:gd name="T11" fmla="*/ 682 h 682"/>
                  <a:gd name="T12" fmla="*/ 514 w 886"/>
                  <a:gd name="T13" fmla="*/ 0 h 682"/>
                </a:gdLst>
                <a:ahLst/>
                <a:cxnLst>
                  <a:cxn ang="0">
                    <a:pos x="T0" y="T1"/>
                  </a:cxn>
                  <a:cxn ang="0">
                    <a:pos x="T2" y="T3"/>
                  </a:cxn>
                  <a:cxn ang="0">
                    <a:pos x="T4" y="T5"/>
                  </a:cxn>
                  <a:cxn ang="0">
                    <a:pos x="T6" y="T7"/>
                  </a:cxn>
                  <a:cxn ang="0">
                    <a:pos x="T8" y="T9"/>
                  </a:cxn>
                  <a:cxn ang="0">
                    <a:pos x="T10" y="T11"/>
                  </a:cxn>
                  <a:cxn ang="0">
                    <a:pos x="T12" y="T13"/>
                  </a:cxn>
                </a:cxnLst>
                <a:rect l="0" t="0" r="r" b="b"/>
                <a:pathLst>
                  <a:path w="886" h="682">
                    <a:moveTo>
                      <a:pt x="886" y="682"/>
                    </a:moveTo>
                    <a:lnTo>
                      <a:pt x="886" y="682"/>
                    </a:lnTo>
                    <a:close/>
                    <a:moveTo>
                      <a:pt x="514" y="0"/>
                    </a:moveTo>
                    <a:lnTo>
                      <a:pt x="54" y="0"/>
                    </a:lnTo>
                    <a:lnTo>
                      <a:pt x="0" y="220"/>
                    </a:lnTo>
                    <a:lnTo>
                      <a:pt x="886" y="682"/>
                    </a:lnTo>
                    <a:lnTo>
                      <a:pt x="514" y="0"/>
                    </a:lnTo>
                    <a:close/>
                  </a:path>
                </a:pathLst>
              </a:custGeom>
              <a:solidFill>
                <a:srgbClr val="3583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466">
                <a:extLst>
                  <a:ext uri="{FF2B5EF4-FFF2-40B4-BE49-F238E27FC236}">
                    <a16:creationId xmlns:a16="http://schemas.microsoft.com/office/drawing/2014/main" id="{A67E48EE-ABA9-49AE-8966-91A94172D695}"/>
                  </a:ext>
                </a:extLst>
              </p:cNvPr>
              <p:cNvSpPr>
                <a:spLocks noEditPoints="1"/>
              </p:cNvSpPr>
              <p:nvPr/>
            </p:nvSpPr>
            <p:spPr bwMode="auto">
              <a:xfrm>
                <a:off x="6332" y="842"/>
                <a:ext cx="886" cy="682"/>
              </a:xfrm>
              <a:custGeom>
                <a:avLst/>
                <a:gdLst>
                  <a:gd name="T0" fmla="*/ 886 w 886"/>
                  <a:gd name="T1" fmla="*/ 682 h 682"/>
                  <a:gd name="T2" fmla="*/ 886 w 886"/>
                  <a:gd name="T3" fmla="*/ 682 h 682"/>
                  <a:gd name="T4" fmla="*/ 514 w 886"/>
                  <a:gd name="T5" fmla="*/ 0 h 682"/>
                  <a:gd name="T6" fmla="*/ 54 w 886"/>
                  <a:gd name="T7" fmla="*/ 0 h 682"/>
                  <a:gd name="T8" fmla="*/ 0 w 886"/>
                  <a:gd name="T9" fmla="*/ 220 h 682"/>
                  <a:gd name="T10" fmla="*/ 886 w 886"/>
                  <a:gd name="T11" fmla="*/ 682 h 682"/>
                  <a:gd name="T12" fmla="*/ 514 w 886"/>
                  <a:gd name="T13" fmla="*/ 0 h 682"/>
                </a:gdLst>
                <a:ahLst/>
                <a:cxnLst>
                  <a:cxn ang="0">
                    <a:pos x="T0" y="T1"/>
                  </a:cxn>
                  <a:cxn ang="0">
                    <a:pos x="T2" y="T3"/>
                  </a:cxn>
                  <a:cxn ang="0">
                    <a:pos x="T4" y="T5"/>
                  </a:cxn>
                  <a:cxn ang="0">
                    <a:pos x="T6" y="T7"/>
                  </a:cxn>
                  <a:cxn ang="0">
                    <a:pos x="T8" y="T9"/>
                  </a:cxn>
                  <a:cxn ang="0">
                    <a:pos x="T10" y="T11"/>
                  </a:cxn>
                  <a:cxn ang="0">
                    <a:pos x="T12" y="T13"/>
                  </a:cxn>
                </a:cxnLst>
                <a:rect l="0" t="0" r="r" b="b"/>
                <a:pathLst>
                  <a:path w="886" h="682">
                    <a:moveTo>
                      <a:pt x="886" y="682"/>
                    </a:moveTo>
                    <a:lnTo>
                      <a:pt x="886" y="682"/>
                    </a:lnTo>
                    <a:moveTo>
                      <a:pt x="514" y="0"/>
                    </a:moveTo>
                    <a:lnTo>
                      <a:pt x="54" y="0"/>
                    </a:lnTo>
                    <a:lnTo>
                      <a:pt x="0" y="220"/>
                    </a:lnTo>
                    <a:lnTo>
                      <a:pt x="886" y="682"/>
                    </a:lnTo>
                    <a:lnTo>
                      <a:pt x="5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467">
                <a:extLst>
                  <a:ext uri="{FF2B5EF4-FFF2-40B4-BE49-F238E27FC236}">
                    <a16:creationId xmlns:a16="http://schemas.microsoft.com/office/drawing/2014/main" id="{BE31A1FA-458B-492B-A140-A3F6E98605AE}"/>
                  </a:ext>
                </a:extLst>
              </p:cNvPr>
              <p:cNvSpPr>
                <a:spLocks/>
              </p:cNvSpPr>
              <p:nvPr/>
            </p:nvSpPr>
            <p:spPr bwMode="auto">
              <a:xfrm>
                <a:off x="6846" y="842"/>
                <a:ext cx="550" cy="682"/>
              </a:xfrm>
              <a:custGeom>
                <a:avLst/>
                <a:gdLst>
                  <a:gd name="T0" fmla="*/ 550 w 550"/>
                  <a:gd name="T1" fmla="*/ 0 h 682"/>
                  <a:gd name="T2" fmla="*/ 0 w 550"/>
                  <a:gd name="T3" fmla="*/ 0 h 682"/>
                  <a:gd name="T4" fmla="*/ 372 w 550"/>
                  <a:gd name="T5" fmla="*/ 682 h 682"/>
                  <a:gd name="T6" fmla="*/ 550 w 550"/>
                  <a:gd name="T7" fmla="*/ 0 h 682"/>
                </a:gdLst>
                <a:ahLst/>
                <a:cxnLst>
                  <a:cxn ang="0">
                    <a:pos x="T0" y="T1"/>
                  </a:cxn>
                  <a:cxn ang="0">
                    <a:pos x="T2" y="T3"/>
                  </a:cxn>
                  <a:cxn ang="0">
                    <a:pos x="T4" y="T5"/>
                  </a:cxn>
                  <a:cxn ang="0">
                    <a:pos x="T6" y="T7"/>
                  </a:cxn>
                </a:cxnLst>
                <a:rect l="0" t="0" r="r" b="b"/>
                <a:pathLst>
                  <a:path w="550" h="682">
                    <a:moveTo>
                      <a:pt x="550" y="0"/>
                    </a:moveTo>
                    <a:lnTo>
                      <a:pt x="0" y="0"/>
                    </a:lnTo>
                    <a:lnTo>
                      <a:pt x="372" y="682"/>
                    </a:lnTo>
                    <a:lnTo>
                      <a:pt x="550" y="0"/>
                    </a:lnTo>
                    <a:close/>
                  </a:path>
                </a:pathLst>
              </a:custGeom>
              <a:solidFill>
                <a:srgbClr val="3880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468">
                <a:extLst>
                  <a:ext uri="{FF2B5EF4-FFF2-40B4-BE49-F238E27FC236}">
                    <a16:creationId xmlns:a16="http://schemas.microsoft.com/office/drawing/2014/main" id="{AFB66DDE-540D-430D-BCC3-D92F9630A8AE}"/>
                  </a:ext>
                </a:extLst>
              </p:cNvPr>
              <p:cNvSpPr>
                <a:spLocks/>
              </p:cNvSpPr>
              <p:nvPr/>
            </p:nvSpPr>
            <p:spPr bwMode="auto">
              <a:xfrm>
                <a:off x="6846" y="842"/>
                <a:ext cx="550" cy="682"/>
              </a:xfrm>
              <a:custGeom>
                <a:avLst/>
                <a:gdLst>
                  <a:gd name="T0" fmla="*/ 550 w 550"/>
                  <a:gd name="T1" fmla="*/ 0 h 682"/>
                  <a:gd name="T2" fmla="*/ 0 w 550"/>
                  <a:gd name="T3" fmla="*/ 0 h 682"/>
                  <a:gd name="T4" fmla="*/ 372 w 550"/>
                  <a:gd name="T5" fmla="*/ 682 h 682"/>
                  <a:gd name="T6" fmla="*/ 550 w 550"/>
                  <a:gd name="T7" fmla="*/ 0 h 682"/>
                </a:gdLst>
                <a:ahLst/>
                <a:cxnLst>
                  <a:cxn ang="0">
                    <a:pos x="T0" y="T1"/>
                  </a:cxn>
                  <a:cxn ang="0">
                    <a:pos x="T2" y="T3"/>
                  </a:cxn>
                  <a:cxn ang="0">
                    <a:pos x="T4" y="T5"/>
                  </a:cxn>
                  <a:cxn ang="0">
                    <a:pos x="T6" y="T7"/>
                  </a:cxn>
                </a:cxnLst>
                <a:rect l="0" t="0" r="r" b="b"/>
                <a:pathLst>
                  <a:path w="550" h="682">
                    <a:moveTo>
                      <a:pt x="550" y="0"/>
                    </a:moveTo>
                    <a:lnTo>
                      <a:pt x="0" y="0"/>
                    </a:lnTo>
                    <a:lnTo>
                      <a:pt x="372" y="682"/>
                    </a:lnTo>
                    <a:lnTo>
                      <a:pt x="5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469">
                <a:extLst>
                  <a:ext uri="{FF2B5EF4-FFF2-40B4-BE49-F238E27FC236}">
                    <a16:creationId xmlns:a16="http://schemas.microsoft.com/office/drawing/2014/main" id="{AD4F1511-9040-4D33-98EE-FAE67CD4512A}"/>
                  </a:ext>
                </a:extLst>
              </p:cNvPr>
              <p:cNvSpPr>
                <a:spLocks/>
              </p:cNvSpPr>
              <p:nvPr/>
            </p:nvSpPr>
            <p:spPr bwMode="auto">
              <a:xfrm>
                <a:off x="7325" y="2129"/>
                <a:ext cx="171" cy="93"/>
              </a:xfrm>
              <a:custGeom>
                <a:avLst/>
                <a:gdLst>
                  <a:gd name="T0" fmla="*/ 71 w 171"/>
                  <a:gd name="T1" fmla="*/ 0 h 93"/>
                  <a:gd name="T2" fmla="*/ 71 w 171"/>
                  <a:gd name="T3" fmla="*/ 0 h 93"/>
                  <a:gd name="T4" fmla="*/ 0 w 171"/>
                  <a:gd name="T5" fmla="*/ 93 h 93"/>
                  <a:gd name="T6" fmla="*/ 171 w 171"/>
                  <a:gd name="T7" fmla="*/ 93 h 93"/>
                  <a:gd name="T8" fmla="*/ 71 w 171"/>
                  <a:gd name="T9" fmla="*/ 0 h 93"/>
                </a:gdLst>
                <a:ahLst/>
                <a:cxnLst>
                  <a:cxn ang="0">
                    <a:pos x="T0" y="T1"/>
                  </a:cxn>
                  <a:cxn ang="0">
                    <a:pos x="T2" y="T3"/>
                  </a:cxn>
                  <a:cxn ang="0">
                    <a:pos x="T4" y="T5"/>
                  </a:cxn>
                  <a:cxn ang="0">
                    <a:pos x="T6" y="T7"/>
                  </a:cxn>
                  <a:cxn ang="0">
                    <a:pos x="T8" y="T9"/>
                  </a:cxn>
                </a:cxnLst>
                <a:rect l="0" t="0" r="r" b="b"/>
                <a:pathLst>
                  <a:path w="171" h="93">
                    <a:moveTo>
                      <a:pt x="71" y="0"/>
                    </a:moveTo>
                    <a:lnTo>
                      <a:pt x="71" y="0"/>
                    </a:lnTo>
                    <a:lnTo>
                      <a:pt x="0" y="93"/>
                    </a:lnTo>
                    <a:lnTo>
                      <a:pt x="171" y="93"/>
                    </a:lnTo>
                    <a:lnTo>
                      <a:pt x="71" y="0"/>
                    </a:lnTo>
                    <a:close/>
                  </a:path>
                </a:pathLst>
              </a:custGeom>
              <a:solidFill>
                <a:srgbClr val="1F70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470">
                <a:extLst>
                  <a:ext uri="{FF2B5EF4-FFF2-40B4-BE49-F238E27FC236}">
                    <a16:creationId xmlns:a16="http://schemas.microsoft.com/office/drawing/2014/main" id="{69C2BDE8-E2F2-4B53-9F6D-1CB84424CD90}"/>
                  </a:ext>
                </a:extLst>
              </p:cNvPr>
              <p:cNvSpPr>
                <a:spLocks/>
              </p:cNvSpPr>
              <p:nvPr/>
            </p:nvSpPr>
            <p:spPr bwMode="auto">
              <a:xfrm>
                <a:off x="7325" y="2129"/>
                <a:ext cx="171" cy="93"/>
              </a:xfrm>
              <a:custGeom>
                <a:avLst/>
                <a:gdLst>
                  <a:gd name="T0" fmla="*/ 71 w 171"/>
                  <a:gd name="T1" fmla="*/ 0 h 93"/>
                  <a:gd name="T2" fmla="*/ 71 w 171"/>
                  <a:gd name="T3" fmla="*/ 0 h 93"/>
                  <a:gd name="T4" fmla="*/ 0 w 171"/>
                  <a:gd name="T5" fmla="*/ 93 h 93"/>
                  <a:gd name="T6" fmla="*/ 171 w 171"/>
                  <a:gd name="T7" fmla="*/ 93 h 93"/>
                  <a:gd name="T8" fmla="*/ 71 w 171"/>
                  <a:gd name="T9" fmla="*/ 0 h 93"/>
                </a:gdLst>
                <a:ahLst/>
                <a:cxnLst>
                  <a:cxn ang="0">
                    <a:pos x="T0" y="T1"/>
                  </a:cxn>
                  <a:cxn ang="0">
                    <a:pos x="T2" y="T3"/>
                  </a:cxn>
                  <a:cxn ang="0">
                    <a:pos x="T4" y="T5"/>
                  </a:cxn>
                  <a:cxn ang="0">
                    <a:pos x="T6" y="T7"/>
                  </a:cxn>
                  <a:cxn ang="0">
                    <a:pos x="T8" y="T9"/>
                  </a:cxn>
                </a:cxnLst>
                <a:rect l="0" t="0" r="r" b="b"/>
                <a:pathLst>
                  <a:path w="171" h="93">
                    <a:moveTo>
                      <a:pt x="71" y="0"/>
                    </a:moveTo>
                    <a:lnTo>
                      <a:pt x="71" y="0"/>
                    </a:lnTo>
                    <a:lnTo>
                      <a:pt x="0" y="93"/>
                    </a:lnTo>
                    <a:lnTo>
                      <a:pt x="171" y="93"/>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471">
                <a:extLst>
                  <a:ext uri="{FF2B5EF4-FFF2-40B4-BE49-F238E27FC236}">
                    <a16:creationId xmlns:a16="http://schemas.microsoft.com/office/drawing/2014/main" id="{7AC23F8C-B011-40BE-96C0-99F571AFEE5D}"/>
                  </a:ext>
                </a:extLst>
              </p:cNvPr>
              <p:cNvSpPr>
                <a:spLocks/>
              </p:cNvSpPr>
              <p:nvPr/>
            </p:nvSpPr>
            <p:spPr bwMode="auto">
              <a:xfrm>
                <a:off x="5393" y="1524"/>
                <a:ext cx="1825" cy="698"/>
              </a:xfrm>
              <a:custGeom>
                <a:avLst/>
                <a:gdLst>
                  <a:gd name="T0" fmla="*/ 1825 w 1825"/>
                  <a:gd name="T1" fmla="*/ 0 h 698"/>
                  <a:gd name="T2" fmla="*/ 0 w 1825"/>
                  <a:gd name="T3" fmla="*/ 682 h 698"/>
                  <a:gd name="T4" fmla="*/ 30 w 1825"/>
                  <a:gd name="T5" fmla="*/ 698 h 698"/>
                  <a:gd name="T6" fmla="*/ 1630 w 1825"/>
                  <a:gd name="T7" fmla="*/ 698 h 698"/>
                  <a:gd name="T8" fmla="*/ 1825 w 1825"/>
                  <a:gd name="T9" fmla="*/ 0 h 698"/>
                </a:gdLst>
                <a:ahLst/>
                <a:cxnLst>
                  <a:cxn ang="0">
                    <a:pos x="T0" y="T1"/>
                  </a:cxn>
                  <a:cxn ang="0">
                    <a:pos x="T2" y="T3"/>
                  </a:cxn>
                  <a:cxn ang="0">
                    <a:pos x="T4" y="T5"/>
                  </a:cxn>
                  <a:cxn ang="0">
                    <a:pos x="T6" y="T7"/>
                  </a:cxn>
                  <a:cxn ang="0">
                    <a:pos x="T8" y="T9"/>
                  </a:cxn>
                </a:cxnLst>
                <a:rect l="0" t="0" r="r" b="b"/>
                <a:pathLst>
                  <a:path w="1825" h="698">
                    <a:moveTo>
                      <a:pt x="1825" y="0"/>
                    </a:moveTo>
                    <a:lnTo>
                      <a:pt x="0" y="682"/>
                    </a:lnTo>
                    <a:lnTo>
                      <a:pt x="30" y="698"/>
                    </a:lnTo>
                    <a:lnTo>
                      <a:pt x="1630" y="698"/>
                    </a:lnTo>
                    <a:lnTo>
                      <a:pt x="1825" y="0"/>
                    </a:lnTo>
                    <a:close/>
                  </a:path>
                </a:pathLst>
              </a:custGeom>
              <a:solidFill>
                <a:srgbClr val="267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472">
                <a:extLst>
                  <a:ext uri="{FF2B5EF4-FFF2-40B4-BE49-F238E27FC236}">
                    <a16:creationId xmlns:a16="http://schemas.microsoft.com/office/drawing/2014/main" id="{E93EA2B3-E9DA-4A9D-A8B3-6F3F2EBBB2C4}"/>
                  </a:ext>
                </a:extLst>
              </p:cNvPr>
              <p:cNvSpPr>
                <a:spLocks/>
              </p:cNvSpPr>
              <p:nvPr/>
            </p:nvSpPr>
            <p:spPr bwMode="auto">
              <a:xfrm>
                <a:off x="5393" y="1524"/>
                <a:ext cx="1825" cy="698"/>
              </a:xfrm>
              <a:custGeom>
                <a:avLst/>
                <a:gdLst>
                  <a:gd name="T0" fmla="*/ 1825 w 1825"/>
                  <a:gd name="T1" fmla="*/ 0 h 698"/>
                  <a:gd name="T2" fmla="*/ 0 w 1825"/>
                  <a:gd name="T3" fmla="*/ 682 h 698"/>
                  <a:gd name="T4" fmla="*/ 30 w 1825"/>
                  <a:gd name="T5" fmla="*/ 698 h 698"/>
                  <a:gd name="T6" fmla="*/ 1630 w 1825"/>
                  <a:gd name="T7" fmla="*/ 698 h 698"/>
                  <a:gd name="T8" fmla="*/ 1825 w 1825"/>
                  <a:gd name="T9" fmla="*/ 0 h 698"/>
                </a:gdLst>
                <a:ahLst/>
                <a:cxnLst>
                  <a:cxn ang="0">
                    <a:pos x="T0" y="T1"/>
                  </a:cxn>
                  <a:cxn ang="0">
                    <a:pos x="T2" y="T3"/>
                  </a:cxn>
                  <a:cxn ang="0">
                    <a:pos x="T4" y="T5"/>
                  </a:cxn>
                  <a:cxn ang="0">
                    <a:pos x="T6" y="T7"/>
                  </a:cxn>
                  <a:cxn ang="0">
                    <a:pos x="T8" y="T9"/>
                  </a:cxn>
                </a:cxnLst>
                <a:rect l="0" t="0" r="r" b="b"/>
                <a:pathLst>
                  <a:path w="1825" h="698">
                    <a:moveTo>
                      <a:pt x="1825" y="0"/>
                    </a:moveTo>
                    <a:lnTo>
                      <a:pt x="0" y="682"/>
                    </a:lnTo>
                    <a:lnTo>
                      <a:pt x="30" y="698"/>
                    </a:lnTo>
                    <a:lnTo>
                      <a:pt x="1630" y="698"/>
                    </a:lnTo>
                    <a:lnTo>
                      <a:pt x="18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473">
                <a:extLst>
                  <a:ext uri="{FF2B5EF4-FFF2-40B4-BE49-F238E27FC236}">
                    <a16:creationId xmlns:a16="http://schemas.microsoft.com/office/drawing/2014/main" id="{03933769-96E1-48EE-9182-DE39B351AD29}"/>
                  </a:ext>
                </a:extLst>
              </p:cNvPr>
              <p:cNvSpPr>
                <a:spLocks/>
              </p:cNvSpPr>
              <p:nvPr/>
            </p:nvSpPr>
            <p:spPr bwMode="auto">
              <a:xfrm>
                <a:off x="7023" y="1524"/>
                <a:ext cx="373" cy="698"/>
              </a:xfrm>
              <a:custGeom>
                <a:avLst/>
                <a:gdLst>
                  <a:gd name="T0" fmla="*/ 195 w 373"/>
                  <a:gd name="T1" fmla="*/ 0 h 698"/>
                  <a:gd name="T2" fmla="*/ 195 w 373"/>
                  <a:gd name="T3" fmla="*/ 0 h 698"/>
                  <a:gd name="T4" fmla="*/ 0 w 373"/>
                  <a:gd name="T5" fmla="*/ 698 h 698"/>
                  <a:gd name="T6" fmla="*/ 302 w 373"/>
                  <a:gd name="T7" fmla="*/ 698 h 698"/>
                  <a:gd name="T8" fmla="*/ 373 w 373"/>
                  <a:gd name="T9" fmla="*/ 605 h 698"/>
                  <a:gd name="T10" fmla="*/ 195 w 373"/>
                  <a:gd name="T11" fmla="*/ 0 h 698"/>
                </a:gdLst>
                <a:ahLst/>
                <a:cxnLst>
                  <a:cxn ang="0">
                    <a:pos x="T0" y="T1"/>
                  </a:cxn>
                  <a:cxn ang="0">
                    <a:pos x="T2" y="T3"/>
                  </a:cxn>
                  <a:cxn ang="0">
                    <a:pos x="T4" y="T5"/>
                  </a:cxn>
                  <a:cxn ang="0">
                    <a:pos x="T6" y="T7"/>
                  </a:cxn>
                  <a:cxn ang="0">
                    <a:pos x="T8" y="T9"/>
                  </a:cxn>
                  <a:cxn ang="0">
                    <a:pos x="T10" y="T11"/>
                  </a:cxn>
                </a:cxnLst>
                <a:rect l="0" t="0" r="r" b="b"/>
                <a:pathLst>
                  <a:path w="373" h="698">
                    <a:moveTo>
                      <a:pt x="195" y="0"/>
                    </a:moveTo>
                    <a:lnTo>
                      <a:pt x="195" y="0"/>
                    </a:lnTo>
                    <a:lnTo>
                      <a:pt x="0" y="698"/>
                    </a:lnTo>
                    <a:lnTo>
                      <a:pt x="302" y="698"/>
                    </a:lnTo>
                    <a:lnTo>
                      <a:pt x="373" y="605"/>
                    </a:lnTo>
                    <a:lnTo>
                      <a:pt x="195" y="0"/>
                    </a:lnTo>
                    <a:close/>
                  </a:path>
                </a:pathLst>
              </a:custGeom>
              <a:solidFill>
                <a:srgbClr val="2475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474">
                <a:extLst>
                  <a:ext uri="{FF2B5EF4-FFF2-40B4-BE49-F238E27FC236}">
                    <a16:creationId xmlns:a16="http://schemas.microsoft.com/office/drawing/2014/main" id="{64EC31DE-0301-4E24-A783-6FC500FEABDE}"/>
                  </a:ext>
                </a:extLst>
              </p:cNvPr>
              <p:cNvSpPr>
                <a:spLocks/>
              </p:cNvSpPr>
              <p:nvPr/>
            </p:nvSpPr>
            <p:spPr bwMode="auto">
              <a:xfrm>
                <a:off x="7023" y="1524"/>
                <a:ext cx="373" cy="698"/>
              </a:xfrm>
              <a:custGeom>
                <a:avLst/>
                <a:gdLst>
                  <a:gd name="T0" fmla="*/ 195 w 373"/>
                  <a:gd name="T1" fmla="*/ 0 h 698"/>
                  <a:gd name="T2" fmla="*/ 195 w 373"/>
                  <a:gd name="T3" fmla="*/ 0 h 698"/>
                  <a:gd name="T4" fmla="*/ 0 w 373"/>
                  <a:gd name="T5" fmla="*/ 698 h 698"/>
                  <a:gd name="T6" fmla="*/ 302 w 373"/>
                  <a:gd name="T7" fmla="*/ 698 h 698"/>
                  <a:gd name="T8" fmla="*/ 373 w 373"/>
                  <a:gd name="T9" fmla="*/ 605 h 698"/>
                  <a:gd name="T10" fmla="*/ 195 w 373"/>
                  <a:gd name="T11" fmla="*/ 0 h 698"/>
                </a:gdLst>
                <a:ahLst/>
                <a:cxnLst>
                  <a:cxn ang="0">
                    <a:pos x="T0" y="T1"/>
                  </a:cxn>
                  <a:cxn ang="0">
                    <a:pos x="T2" y="T3"/>
                  </a:cxn>
                  <a:cxn ang="0">
                    <a:pos x="T4" y="T5"/>
                  </a:cxn>
                  <a:cxn ang="0">
                    <a:pos x="T6" y="T7"/>
                  </a:cxn>
                  <a:cxn ang="0">
                    <a:pos x="T8" y="T9"/>
                  </a:cxn>
                  <a:cxn ang="0">
                    <a:pos x="T10" y="T11"/>
                  </a:cxn>
                </a:cxnLst>
                <a:rect l="0" t="0" r="r" b="b"/>
                <a:pathLst>
                  <a:path w="373" h="698">
                    <a:moveTo>
                      <a:pt x="195" y="0"/>
                    </a:moveTo>
                    <a:lnTo>
                      <a:pt x="195" y="0"/>
                    </a:lnTo>
                    <a:lnTo>
                      <a:pt x="0" y="698"/>
                    </a:lnTo>
                    <a:lnTo>
                      <a:pt x="302" y="698"/>
                    </a:lnTo>
                    <a:lnTo>
                      <a:pt x="373" y="605"/>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75">
                <a:extLst>
                  <a:ext uri="{FF2B5EF4-FFF2-40B4-BE49-F238E27FC236}">
                    <a16:creationId xmlns:a16="http://schemas.microsoft.com/office/drawing/2014/main" id="{B6DCA5CF-1AA9-4A80-8ED6-23A0FC5A8346}"/>
                  </a:ext>
                </a:extLst>
              </p:cNvPr>
              <p:cNvSpPr>
                <a:spLocks/>
              </p:cNvSpPr>
              <p:nvPr/>
            </p:nvSpPr>
            <p:spPr bwMode="auto">
              <a:xfrm>
                <a:off x="5393" y="1062"/>
                <a:ext cx="1825" cy="1144"/>
              </a:xfrm>
              <a:custGeom>
                <a:avLst/>
                <a:gdLst>
                  <a:gd name="T0" fmla="*/ 939 w 1825"/>
                  <a:gd name="T1" fmla="*/ 0 h 1144"/>
                  <a:gd name="T2" fmla="*/ 0 w 1825"/>
                  <a:gd name="T3" fmla="*/ 1144 h 1144"/>
                  <a:gd name="T4" fmla="*/ 1825 w 1825"/>
                  <a:gd name="T5" fmla="*/ 462 h 1144"/>
                  <a:gd name="T6" fmla="*/ 939 w 1825"/>
                  <a:gd name="T7" fmla="*/ 0 h 1144"/>
                </a:gdLst>
                <a:ahLst/>
                <a:cxnLst>
                  <a:cxn ang="0">
                    <a:pos x="T0" y="T1"/>
                  </a:cxn>
                  <a:cxn ang="0">
                    <a:pos x="T2" y="T3"/>
                  </a:cxn>
                  <a:cxn ang="0">
                    <a:pos x="T4" y="T5"/>
                  </a:cxn>
                  <a:cxn ang="0">
                    <a:pos x="T6" y="T7"/>
                  </a:cxn>
                </a:cxnLst>
                <a:rect l="0" t="0" r="r" b="b"/>
                <a:pathLst>
                  <a:path w="1825" h="1144">
                    <a:moveTo>
                      <a:pt x="939" y="0"/>
                    </a:moveTo>
                    <a:lnTo>
                      <a:pt x="0" y="1144"/>
                    </a:lnTo>
                    <a:lnTo>
                      <a:pt x="1825" y="462"/>
                    </a:lnTo>
                    <a:lnTo>
                      <a:pt x="939" y="0"/>
                    </a:lnTo>
                    <a:close/>
                  </a:path>
                </a:pathLst>
              </a:custGeom>
              <a:solidFill>
                <a:srgbClr val="2F8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476">
                <a:extLst>
                  <a:ext uri="{FF2B5EF4-FFF2-40B4-BE49-F238E27FC236}">
                    <a16:creationId xmlns:a16="http://schemas.microsoft.com/office/drawing/2014/main" id="{2D56D0DE-CC8F-4586-B283-E4F9A91B4A82}"/>
                  </a:ext>
                </a:extLst>
              </p:cNvPr>
              <p:cNvSpPr>
                <a:spLocks/>
              </p:cNvSpPr>
              <p:nvPr/>
            </p:nvSpPr>
            <p:spPr bwMode="auto">
              <a:xfrm>
                <a:off x="5393" y="1062"/>
                <a:ext cx="1825" cy="1144"/>
              </a:xfrm>
              <a:custGeom>
                <a:avLst/>
                <a:gdLst>
                  <a:gd name="T0" fmla="*/ 939 w 1825"/>
                  <a:gd name="T1" fmla="*/ 0 h 1144"/>
                  <a:gd name="T2" fmla="*/ 0 w 1825"/>
                  <a:gd name="T3" fmla="*/ 1144 h 1144"/>
                  <a:gd name="T4" fmla="*/ 1825 w 1825"/>
                  <a:gd name="T5" fmla="*/ 462 h 1144"/>
                  <a:gd name="T6" fmla="*/ 939 w 1825"/>
                  <a:gd name="T7" fmla="*/ 0 h 1144"/>
                </a:gdLst>
                <a:ahLst/>
                <a:cxnLst>
                  <a:cxn ang="0">
                    <a:pos x="T0" y="T1"/>
                  </a:cxn>
                  <a:cxn ang="0">
                    <a:pos x="T2" y="T3"/>
                  </a:cxn>
                  <a:cxn ang="0">
                    <a:pos x="T4" y="T5"/>
                  </a:cxn>
                  <a:cxn ang="0">
                    <a:pos x="T6" y="T7"/>
                  </a:cxn>
                </a:cxnLst>
                <a:rect l="0" t="0" r="r" b="b"/>
                <a:pathLst>
                  <a:path w="1825" h="1144">
                    <a:moveTo>
                      <a:pt x="939" y="0"/>
                    </a:moveTo>
                    <a:lnTo>
                      <a:pt x="0" y="1144"/>
                    </a:lnTo>
                    <a:lnTo>
                      <a:pt x="1825" y="462"/>
                    </a:lnTo>
                    <a:lnTo>
                      <a:pt x="9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477">
                <a:extLst>
                  <a:ext uri="{FF2B5EF4-FFF2-40B4-BE49-F238E27FC236}">
                    <a16:creationId xmlns:a16="http://schemas.microsoft.com/office/drawing/2014/main" id="{290E66B1-775E-4B31-85B5-665CC384271D}"/>
                  </a:ext>
                </a:extLst>
              </p:cNvPr>
              <p:cNvSpPr>
                <a:spLocks/>
              </p:cNvSpPr>
              <p:nvPr/>
            </p:nvSpPr>
            <p:spPr bwMode="auto">
              <a:xfrm>
                <a:off x="5393" y="1062"/>
                <a:ext cx="939" cy="1144"/>
              </a:xfrm>
              <a:custGeom>
                <a:avLst/>
                <a:gdLst>
                  <a:gd name="T0" fmla="*/ 939 w 939"/>
                  <a:gd name="T1" fmla="*/ 0 h 1144"/>
                  <a:gd name="T2" fmla="*/ 71 w 939"/>
                  <a:gd name="T3" fmla="*/ 292 h 1144"/>
                  <a:gd name="T4" fmla="*/ 0 w 939"/>
                  <a:gd name="T5" fmla="*/ 1144 h 1144"/>
                  <a:gd name="T6" fmla="*/ 939 w 939"/>
                  <a:gd name="T7" fmla="*/ 0 h 1144"/>
                </a:gdLst>
                <a:ahLst/>
                <a:cxnLst>
                  <a:cxn ang="0">
                    <a:pos x="T0" y="T1"/>
                  </a:cxn>
                  <a:cxn ang="0">
                    <a:pos x="T2" y="T3"/>
                  </a:cxn>
                  <a:cxn ang="0">
                    <a:pos x="T4" y="T5"/>
                  </a:cxn>
                  <a:cxn ang="0">
                    <a:pos x="T6" y="T7"/>
                  </a:cxn>
                </a:cxnLst>
                <a:rect l="0" t="0" r="r" b="b"/>
                <a:pathLst>
                  <a:path w="939" h="1144">
                    <a:moveTo>
                      <a:pt x="939" y="0"/>
                    </a:moveTo>
                    <a:lnTo>
                      <a:pt x="71" y="292"/>
                    </a:lnTo>
                    <a:lnTo>
                      <a:pt x="0" y="1144"/>
                    </a:lnTo>
                    <a:lnTo>
                      <a:pt x="939" y="0"/>
                    </a:lnTo>
                    <a:close/>
                  </a:path>
                </a:pathLst>
              </a:custGeom>
              <a:solidFill>
                <a:srgbClr val="3289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478">
                <a:extLst>
                  <a:ext uri="{FF2B5EF4-FFF2-40B4-BE49-F238E27FC236}">
                    <a16:creationId xmlns:a16="http://schemas.microsoft.com/office/drawing/2014/main" id="{5DAD4018-739D-433B-B1EC-AAD74940C263}"/>
                  </a:ext>
                </a:extLst>
              </p:cNvPr>
              <p:cNvSpPr>
                <a:spLocks/>
              </p:cNvSpPr>
              <p:nvPr/>
            </p:nvSpPr>
            <p:spPr bwMode="auto">
              <a:xfrm>
                <a:off x="5393" y="1062"/>
                <a:ext cx="939" cy="1144"/>
              </a:xfrm>
              <a:custGeom>
                <a:avLst/>
                <a:gdLst>
                  <a:gd name="T0" fmla="*/ 939 w 939"/>
                  <a:gd name="T1" fmla="*/ 0 h 1144"/>
                  <a:gd name="T2" fmla="*/ 71 w 939"/>
                  <a:gd name="T3" fmla="*/ 292 h 1144"/>
                  <a:gd name="T4" fmla="*/ 0 w 939"/>
                  <a:gd name="T5" fmla="*/ 1144 h 1144"/>
                  <a:gd name="T6" fmla="*/ 939 w 939"/>
                  <a:gd name="T7" fmla="*/ 0 h 1144"/>
                </a:gdLst>
                <a:ahLst/>
                <a:cxnLst>
                  <a:cxn ang="0">
                    <a:pos x="T0" y="T1"/>
                  </a:cxn>
                  <a:cxn ang="0">
                    <a:pos x="T2" y="T3"/>
                  </a:cxn>
                  <a:cxn ang="0">
                    <a:pos x="T4" y="T5"/>
                  </a:cxn>
                  <a:cxn ang="0">
                    <a:pos x="T6" y="T7"/>
                  </a:cxn>
                </a:cxnLst>
                <a:rect l="0" t="0" r="r" b="b"/>
                <a:pathLst>
                  <a:path w="939" h="1144">
                    <a:moveTo>
                      <a:pt x="939" y="0"/>
                    </a:moveTo>
                    <a:lnTo>
                      <a:pt x="71" y="292"/>
                    </a:lnTo>
                    <a:lnTo>
                      <a:pt x="0" y="1144"/>
                    </a:lnTo>
                    <a:lnTo>
                      <a:pt x="9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479">
                <a:extLst>
                  <a:ext uri="{FF2B5EF4-FFF2-40B4-BE49-F238E27FC236}">
                    <a16:creationId xmlns:a16="http://schemas.microsoft.com/office/drawing/2014/main" id="{7C09F4F0-03FA-400E-A20C-F3596B3C57FB}"/>
                  </a:ext>
                </a:extLst>
              </p:cNvPr>
              <p:cNvSpPr>
                <a:spLocks/>
              </p:cNvSpPr>
              <p:nvPr/>
            </p:nvSpPr>
            <p:spPr bwMode="auto">
              <a:xfrm>
                <a:off x="5393" y="2206"/>
                <a:ext cx="30" cy="16"/>
              </a:xfrm>
              <a:custGeom>
                <a:avLst/>
                <a:gdLst>
                  <a:gd name="T0" fmla="*/ 0 w 30"/>
                  <a:gd name="T1" fmla="*/ 0 h 16"/>
                  <a:gd name="T2" fmla="*/ 6 w 30"/>
                  <a:gd name="T3" fmla="*/ 16 h 16"/>
                  <a:gd name="T4" fmla="*/ 3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6" y="16"/>
                    </a:lnTo>
                    <a:lnTo>
                      <a:pt x="30" y="16"/>
                    </a:lnTo>
                    <a:lnTo>
                      <a:pt x="0" y="0"/>
                    </a:lnTo>
                    <a:close/>
                  </a:path>
                </a:pathLst>
              </a:custGeom>
              <a:solidFill>
                <a:srgbClr val="207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480">
                <a:extLst>
                  <a:ext uri="{FF2B5EF4-FFF2-40B4-BE49-F238E27FC236}">
                    <a16:creationId xmlns:a16="http://schemas.microsoft.com/office/drawing/2014/main" id="{48BEFD68-4C3B-40DD-9530-8B06E32CEBEB}"/>
                  </a:ext>
                </a:extLst>
              </p:cNvPr>
              <p:cNvSpPr>
                <a:spLocks/>
              </p:cNvSpPr>
              <p:nvPr/>
            </p:nvSpPr>
            <p:spPr bwMode="auto">
              <a:xfrm>
                <a:off x="5393" y="2206"/>
                <a:ext cx="30" cy="16"/>
              </a:xfrm>
              <a:custGeom>
                <a:avLst/>
                <a:gdLst>
                  <a:gd name="T0" fmla="*/ 0 w 30"/>
                  <a:gd name="T1" fmla="*/ 0 h 16"/>
                  <a:gd name="T2" fmla="*/ 6 w 30"/>
                  <a:gd name="T3" fmla="*/ 16 h 16"/>
                  <a:gd name="T4" fmla="*/ 3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6" y="16"/>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1">
                <a:extLst>
                  <a:ext uri="{FF2B5EF4-FFF2-40B4-BE49-F238E27FC236}">
                    <a16:creationId xmlns:a16="http://schemas.microsoft.com/office/drawing/2014/main" id="{65FB9459-7BA0-44CC-A0AB-C407A82C4E16}"/>
                  </a:ext>
                </a:extLst>
              </p:cNvPr>
              <p:cNvSpPr>
                <a:spLocks/>
              </p:cNvSpPr>
              <p:nvPr/>
            </p:nvSpPr>
            <p:spPr bwMode="auto">
              <a:xfrm>
                <a:off x="6126" y="842"/>
                <a:ext cx="260" cy="220"/>
              </a:xfrm>
              <a:custGeom>
                <a:avLst/>
                <a:gdLst>
                  <a:gd name="T0" fmla="*/ 260 w 260"/>
                  <a:gd name="T1" fmla="*/ 0 h 220"/>
                  <a:gd name="T2" fmla="*/ 0 w 260"/>
                  <a:gd name="T3" fmla="*/ 0 h 220"/>
                  <a:gd name="T4" fmla="*/ 206 w 260"/>
                  <a:gd name="T5" fmla="*/ 220 h 220"/>
                  <a:gd name="T6" fmla="*/ 260 w 260"/>
                  <a:gd name="T7" fmla="*/ 0 h 220"/>
                </a:gdLst>
                <a:ahLst/>
                <a:cxnLst>
                  <a:cxn ang="0">
                    <a:pos x="T0" y="T1"/>
                  </a:cxn>
                  <a:cxn ang="0">
                    <a:pos x="T2" y="T3"/>
                  </a:cxn>
                  <a:cxn ang="0">
                    <a:pos x="T4" y="T5"/>
                  </a:cxn>
                  <a:cxn ang="0">
                    <a:pos x="T6" y="T7"/>
                  </a:cxn>
                </a:cxnLst>
                <a:rect l="0" t="0" r="r" b="b"/>
                <a:pathLst>
                  <a:path w="260" h="220">
                    <a:moveTo>
                      <a:pt x="260" y="0"/>
                    </a:moveTo>
                    <a:lnTo>
                      <a:pt x="0" y="0"/>
                    </a:lnTo>
                    <a:lnTo>
                      <a:pt x="206" y="220"/>
                    </a:lnTo>
                    <a:lnTo>
                      <a:pt x="260" y="0"/>
                    </a:lnTo>
                    <a:close/>
                  </a:path>
                </a:pathLst>
              </a:custGeom>
              <a:solidFill>
                <a:srgbClr val="3C8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482">
                <a:extLst>
                  <a:ext uri="{FF2B5EF4-FFF2-40B4-BE49-F238E27FC236}">
                    <a16:creationId xmlns:a16="http://schemas.microsoft.com/office/drawing/2014/main" id="{14B4E4D5-2017-4B15-B330-332FC239F7D5}"/>
                  </a:ext>
                </a:extLst>
              </p:cNvPr>
              <p:cNvSpPr>
                <a:spLocks/>
              </p:cNvSpPr>
              <p:nvPr/>
            </p:nvSpPr>
            <p:spPr bwMode="auto">
              <a:xfrm>
                <a:off x="6126" y="842"/>
                <a:ext cx="260" cy="220"/>
              </a:xfrm>
              <a:custGeom>
                <a:avLst/>
                <a:gdLst>
                  <a:gd name="T0" fmla="*/ 260 w 260"/>
                  <a:gd name="T1" fmla="*/ 0 h 220"/>
                  <a:gd name="T2" fmla="*/ 0 w 260"/>
                  <a:gd name="T3" fmla="*/ 0 h 220"/>
                  <a:gd name="T4" fmla="*/ 206 w 260"/>
                  <a:gd name="T5" fmla="*/ 220 h 220"/>
                  <a:gd name="T6" fmla="*/ 260 w 260"/>
                  <a:gd name="T7" fmla="*/ 0 h 220"/>
                </a:gdLst>
                <a:ahLst/>
                <a:cxnLst>
                  <a:cxn ang="0">
                    <a:pos x="T0" y="T1"/>
                  </a:cxn>
                  <a:cxn ang="0">
                    <a:pos x="T2" y="T3"/>
                  </a:cxn>
                  <a:cxn ang="0">
                    <a:pos x="T4" y="T5"/>
                  </a:cxn>
                  <a:cxn ang="0">
                    <a:pos x="T6" y="T7"/>
                  </a:cxn>
                </a:cxnLst>
                <a:rect l="0" t="0" r="r" b="b"/>
                <a:pathLst>
                  <a:path w="260" h="220">
                    <a:moveTo>
                      <a:pt x="260" y="0"/>
                    </a:moveTo>
                    <a:lnTo>
                      <a:pt x="0" y="0"/>
                    </a:lnTo>
                    <a:lnTo>
                      <a:pt x="206" y="220"/>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483">
                <a:extLst>
                  <a:ext uri="{FF2B5EF4-FFF2-40B4-BE49-F238E27FC236}">
                    <a16:creationId xmlns:a16="http://schemas.microsoft.com/office/drawing/2014/main" id="{EF10A629-E46A-41D2-A957-D09644E37BE4}"/>
                  </a:ext>
                </a:extLst>
              </p:cNvPr>
              <p:cNvSpPr>
                <a:spLocks/>
              </p:cNvSpPr>
              <p:nvPr/>
            </p:nvSpPr>
            <p:spPr bwMode="auto">
              <a:xfrm>
                <a:off x="5381" y="2206"/>
                <a:ext cx="18" cy="16"/>
              </a:xfrm>
              <a:custGeom>
                <a:avLst/>
                <a:gdLst>
                  <a:gd name="T0" fmla="*/ 12 w 18"/>
                  <a:gd name="T1" fmla="*/ 0 h 16"/>
                  <a:gd name="T2" fmla="*/ 0 w 18"/>
                  <a:gd name="T3" fmla="*/ 16 h 16"/>
                  <a:gd name="T4" fmla="*/ 18 w 18"/>
                  <a:gd name="T5" fmla="*/ 16 h 16"/>
                  <a:gd name="T6" fmla="*/ 12 w 18"/>
                  <a:gd name="T7" fmla="*/ 0 h 16"/>
                </a:gdLst>
                <a:ahLst/>
                <a:cxnLst>
                  <a:cxn ang="0">
                    <a:pos x="T0" y="T1"/>
                  </a:cxn>
                  <a:cxn ang="0">
                    <a:pos x="T2" y="T3"/>
                  </a:cxn>
                  <a:cxn ang="0">
                    <a:pos x="T4" y="T5"/>
                  </a:cxn>
                  <a:cxn ang="0">
                    <a:pos x="T6" y="T7"/>
                  </a:cxn>
                </a:cxnLst>
                <a:rect l="0" t="0" r="r" b="b"/>
                <a:pathLst>
                  <a:path w="18" h="16">
                    <a:moveTo>
                      <a:pt x="12" y="0"/>
                    </a:moveTo>
                    <a:lnTo>
                      <a:pt x="0" y="16"/>
                    </a:lnTo>
                    <a:lnTo>
                      <a:pt x="18" y="16"/>
                    </a:lnTo>
                    <a:lnTo>
                      <a:pt x="12" y="0"/>
                    </a:lnTo>
                    <a:close/>
                  </a:path>
                </a:pathLst>
              </a:custGeom>
              <a:solidFill>
                <a:srgbClr val="24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484">
                <a:extLst>
                  <a:ext uri="{FF2B5EF4-FFF2-40B4-BE49-F238E27FC236}">
                    <a16:creationId xmlns:a16="http://schemas.microsoft.com/office/drawing/2014/main" id="{DD3EA1A4-EB0C-4A44-8B22-64D162514D3B}"/>
                  </a:ext>
                </a:extLst>
              </p:cNvPr>
              <p:cNvSpPr>
                <a:spLocks/>
              </p:cNvSpPr>
              <p:nvPr/>
            </p:nvSpPr>
            <p:spPr bwMode="auto">
              <a:xfrm>
                <a:off x="5381" y="2206"/>
                <a:ext cx="18" cy="16"/>
              </a:xfrm>
              <a:custGeom>
                <a:avLst/>
                <a:gdLst>
                  <a:gd name="T0" fmla="*/ 12 w 18"/>
                  <a:gd name="T1" fmla="*/ 0 h 16"/>
                  <a:gd name="T2" fmla="*/ 0 w 18"/>
                  <a:gd name="T3" fmla="*/ 16 h 16"/>
                  <a:gd name="T4" fmla="*/ 18 w 18"/>
                  <a:gd name="T5" fmla="*/ 16 h 16"/>
                  <a:gd name="T6" fmla="*/ 12 w 18"/>
                  <a:gd name="T7" fmla="*/ 0 h 16"/>
                </a:gdLst>
                <a:ahLst/>
                <a:cxnLst>
                  <a:cxn ang="0">
                    <a:pos x="T0" y="T1"/>
                  </a:cxn>
                  <a:cxn ang="0">
                    <a:pos x="T2" y="T3"/>
                  </a:cxn>
                  <a:cxn ang="0">
                    <a:pos x="T4" y="T5"/>
                  </a:cxn>
                  <a:cxn ang="0">
                    <a:pos x="T6" y="T7"/>
                  </a:cxn>
                </a:cxnLst>
                <a:rect l="0" t="0" r="r" b="b"/>
                <a:pathLst>
                  <a:path w="18" h="16">
                    <a:moveTo>
                      <a:pt x="12" y="0"/>
                    </a:moveTo>
                    <a:lnTo>
                      <a:pt x="0" y="16"/>
                    </a:lnTo>
                    <a:lnTo>
                      <a:pt x="18" y="1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485">
                <a:extLst>
                  <a:ext uri="{FF2B5EF4-FFF2-40B4-BE49-F238E27FC236}">
                    <a16:creationId xmlns:a16="http://schemas.microsoft.com/office/drawing/2014/main" id="{911A432D-34EF-4E98-BCA6-CE5F1330099B}"/>
                  </a:ext>
                </a:extLst>
              </p:cNvPr>
              <p:cNvSpPr>
                <a:spLocks/>
              </p:cNvSpPr>
              <p:nvPr/>
            </p:nvSpPr>
            <p:spPr bwMode="auto">
              <a:xfrm>
                <a:off x="5464" y="842"/>
                <a:ext cx="868" cy="512"/>
              </a:xfrm>
              <a:custGeom>
                <a:avLst/>
                <a:gdLst>
                  <a:gd name="T0" fmla="*/ 662 w 868"/>
                  <a:gd name="T1" fmla="*/ 0 h 512"/>
                  <a:gd name="T2" fmla="*/ 59 w 868"/>
                  <a:gd name="T3" fmla="*/ 0 h 512"/>
                  <a:gd name="T4" fmla="*/ 0 w 868"/>
                  <a:gd name="T5" fmla="*/ 512 h 512"/>
                  <a:gd name="T6" fmla="*/ 868 w 868"/>
                  <a:gd name="T7" fmla="*/ 220 h 512"/>
                  <a:gd name="T8" fmla="*/ 662 w 868"/>
                  <a:gd name="T9" fmla="*/ 0 h 512"/>
                </a:gdLst>
                <a:ahLst/>
                <a:cxnLst>
                  <a:cxn ang="0">
                    <a:pos x="T0" y="T1"/>
                  </a:cxn>
                  <a:cxn ang="0">
                    <a:pos x="T2" y="T3"/>
                  </a:cxn>
                  <a:cxn ang="0">
                    <a:pos x="T4" y="T5"/>
                  </a:cxn>
                  <a:cxn ang="0">
                    <a:pos x="T6" y="T7"/>
                  </a:cxn>
                  <a:cxn ang="0">
                    <a:pos x="T8" y="T9"/>
                  </a:cxn>
                </a:cxnLst>
                <a:rect l="0" t="0" r="r" b="b"/>
                <a:pathLst>
                  <a:path w="868" h="512">
                    <a:moveTo>
                      <a:pt x="662" y="0"/>
                    </a:moveTo>
                    <a:lnTo>
                      <a:pt x="59" y="0"/>
                    </a:lnTo>
                    <a:lnTo>
                      <a:pt x="0" y="512"/>
                    </a:lnTo>
                    <a:lnTo>
                      <a:pt x="868" y="220"/>
                    </a:lnTo>
                    <a:lnTo>
                      <a:pt x="662" y="0"/>
                    </a:lnTo>
                    <a:close/>
                  </a:path>
                </a:pathLst>
              </a:custGeom>
              <a:solidFill>
                <a:srgbClr val="398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486">
                <a:extLst>
                  <a:ext uri="{FF2B5EF4-FFF2-40B4-BE49-F238E27FC236}">
                    <a16:creationId xmlns:a16="http://schemas.microsoft.com/office/drawing/2014/main" id="{A74D126D-842C-43FA-B6B3-E92153E60C59}"/>
                  </a:ext>
                </a:extLst>
              </p:cNvPr>
              <p:cNvSpPr>
                <a:spLocks/>
              </p:cNvSpPr>
              <p:nvPr/>
            </p:nvSpPr>
            <p:spPr bwMode="auto">
              <a:xfrm>
                <a:off x="5464" y="842"/>
                <a:ext cx="868" cy="512"/>
              </a:xfrm>
              <a:custGeom>
                <a:avLst/>
                <a:gdLst>
                  <a:gd name="T0" fmla="*/ 662 w 868"/>
                  <a:gd name="T1" fmla="*/ 0 h 512"/>
                  <a:gd name="T2" fmla="*/ 59 w 868"/>
                  <a:gd name="T3" fmla="*/ 0 h 512"/>
                  <a:gd name="T4" fmla="*/ 0 w 868"/>
                  <a:gd name="T5" fmla="*/ 512 h 512"/>
                  <a:gd name="T6" fmla="*/ 868 w 868"/>
                  <a:gd name="T7" fmla="*/ 220 h 512"/>
                  <a:gd name="T8" fmla="*/ 662 w 868"/>
                  <a:gd name="T9" fmla="*/ 0 h 512"/>
                </a:gdLst>
                <a:ahLst/>
                <a:cxnLst>
                  <a:cxn ang="0">
                    <a:pos x="T0" y="T1"/>
                  </a:cxn>
                  <a:cxn ang="0">
                    <a:pos x="T2" y="T3"/>
                  </a:cxn>
                  <a:cxn ang="0">
                    <a:pos x="T4" y="T5"/>
                  </a:cxn>
                  <a:cxn ang="0">
                    <a:pos x="T6" y="T7"/>
                  </a:cxn>
                  <a:cxn ang="0">
                    <a:pos x="T8" y="T9"/>
                  </a:cxn>
                </a:cxnLst>
                <a:rect l="0" t="0" r="r" b="b"/>
                <a:pathLst>
                  <a:path w="868" h="512">
                    <a:moveTo>
                      <a:pt x="662" y="0"/>
                    </a:moveTo>
                    <a:lnTo>
                      <a:pt x="59" y="0"/>
                    </a:lnTo>
                    <a:lnTo>
                      <a:pt x="0" y="512"/>
                    </a:lnTo>
                    <a:lnTo>
                      <a:pt x="868" y="220"/>
                    </a:lnTo>
                    <a:lnTo>
                      <a:pt x="6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487">
                <a:extLst>
                  <a:ext uri="{FF2B5EF4-FFF2-40B4-BE49-F238E27FC236}">
                    <a16:creationId xmlns:a16="http://schemas.microsoft.com/office/drawing/2014/main" id="{84AEA708-4FC7-4FB6-80E3-1BC817C1B8F5}"/>
                  </a:ext>
                </a:extLst>
              </p:cNvPr>
              <p:cNvSpPr>
                <a:spLocks/>
              </p:cNvSpPr>
              <p:nvPr/>
            </p:nvSpPr>
            <p:spPr bwMode="auto">
              <a:xfrm>
                <a:off x="4791" y="842"/>
                <a:ext cx="732" cy="512"/>
              </a:xfrm>
              <a:custGeom>
                <a:avLst/>
                <a:gdLst>
                  <a:gd name="T0" fmla="*/ 732 w 732"/>
                  <a:gd name="T1" fmla="*/ 0 h 512"/>
                  <a:gd name="T2" fmla="*/ 206 w 732"/>
                  <a:gd name="T3" fmla="*/ 0 h 512"/>
                  <a:gd name="T4" fmla="*/ 0 w 732"/>
                  <a:gd name="T5" fmla="*/ 204 h 512"/>
                  <a:gd name="T6" fmla="*/ 673 w 732"/>
                  <a:gd name="T7" fmla="*/ 512 h 512"/>
                  <a:gd name="T8" fmla="*/ 732 w 732"/>
                  <a:gd name="T9" fmla="*/ 0 h 512"/>
                </a:gdLst>
                <a:ahLst/>
                <a:cxnLst>
                  <a:cxn ang="0">
                    <a:pos x="T0" y="T1"/>
                  </a:cxn>
                  <a:cxn ang="0">
                    <a:pos x="T2" y="T3"/>
                  </a:cxn>
                  <a:cxn ang="0">
                    <a:pos x="T4" y="T5"/>
                  </a:cxn>
                  <a:cxn ang="0">
                    <a:pos x="T6" y="T7"/>
                  </a:cxn>
                  <a:cxn ang="0">
                    <a:pos x="T8" y="T9"/>
                  </a:cxn>
                </a:cxnLst>
                <a:rect l="0" t="0" r="r" b="b"/>
                <a:pathLst>
                  <a:path w="732" h="512">
                    <a:moveTo>
                      <a:pt x="732" y="0"/>
                    </a:moveTo>
                    <a:lnTo>
                      <a:pt x="206" y="0"/>
                    </a:lnTo>
                    <a:lnTo>
                      <a:pt x="0" y="204"/>
                    </a:lnTo>
                    <a:lnTo>
                      <a:pt x="673" y="512"/>
                    </a:lnTo>
                    <a:lnTo>
                      <a:pt x="732" y="0"/>
                    </a:lnTo>
                    <a:close/>
                  </a:path>
                </a:pathLst>
              </a:custGeom>
              <a:solidFill>
                <a:srgbClr val="3C92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488">
                <a:extLst>
                  <a:ext uri="{FF2B5EF4-FFF2-40B4-BE49-F238E27FC236}">
                    <a16:creationId xmlns:a16="http://schemas.microsoft.com/office/drawing/2014/main" id="{8F889A21-CCC8-45E8-972D-8DC9DB243DED}"/>
                  </a:ext>
                </a:extLst>
              </p:cNvPr>
              <p:cNvSpPr>
                <a:spLocks/>
              </p:cNvSpPr>
              <p:nvPr/>
            </p:nvSpPr>
            <p:spPr bwMode="auto">
              <a:xfrm>
                <a:off x="4791" y="842"/>
                <a:ext cx="732" cy="512"/>
              </a:xfrm>
              <a:custGeom>
                <a:avLst/>
                <a:gdLst>
                  <a:gd name="T0" fmla="*/ 732 w 732"/>
                  <a:gd name="T1" fmla="*/ 0 h 512"/>
                  <a:gd name="T2" fmla="*/ 206 w 732"/>
                  <a:gd name="T3" fmla="*/ 0 h 512"/>
                  <a:gd name="T4" fmla="*/ 0 w 732"/>
                  <a:gd name="T5" fmla="*/ 204 h 512"/>
                  <a:gd name="T6" fmla="*/ 673 w 732"/>
                  <a:gd name="T7" fmla="*/ 512 h 512"/>
                  <a:gd name="T8" fmla="*/ 732 w 732"/>
                  <a:gd name="T9" fmla="*/ 0 h 512"/>
                </a:gdLst>
                <a:ahLst/>
                <a:cxnLst>
                  <a:cxn ang="0">
                    <a:pos x="T0" y="T1"/>
                  </a:cxn>
                  <a:cxn ang="0">
                    <a:pos x="T2" y="T3"/>
                  </a:cxn>
                  <a:cxn ang="0">
                    <a:pos x="T4" y="T5"/>
                  </a:cxn>
                  <a:cxn ang="0">
                    <a:pos x="T6" y="T7"/>
                  </a:cxn>
                  <a:cxn ang="0">
                    <a:pos x="T8" y="T9"/>
                  </a:cxn>
                </a:cxnLst>
                <a:rect l="0" t="0" r="r" b="b"/>
                <a:pathLst>
                  <a:path w="732" h="512">
                    <a:moveTo>
                      <a:pt x="732" y="0"/>
                    </a:moveTo>
                    <a:lnTo>
                      <a:pt x="206" y="0"/>
                    </a:lnTo>
                    <a:lnTo>
                      <a:pt x="0" y="204"/>
                    </a:lnTo>
                    <a:lnTo>
                      <a:pt x="673" y="512"/>
                    </a:lnTo>
                    <a:lnTo>
                      <a:pt x="7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489">
                <a:extLst>
                  <a:ext uri="{FF2B5EF4-FFF2-40B4-BE49-F238E27FC236}">
                    <a16:creationId xmlns:a16="http://schemas.microsoft.com/office/drawing/2014/main" id="{7AB5D238-2332-4921-ACC2-4849DBF443CB}"/>
                  </a:ext>
                </a:extLst>
              </p:cNvPr>
              <p:cNvSpPr>
                <a:spLocks noEditPoints="1"/>
              </p:cNvSpPr>
              <p:nvPr/>
            </p:nvSpPr>
            <p:spPr bwMode="auto">
              <a:xfrm>
                <a:off x="4495" y="1354"/>
                <a:ext cx="969" cy="852"/>
              </a:xfrm>
              <a:custGeom>
                <a:avLst/>
                <a:gdLst>
                  <a:gd name="T0" fmla="*/ 969 w 969"/>
                  <a:gd name="T1" fmla="*/ 0 h 852"/>
                  <a:gd name="T2" fmla="*/ 0 w 969"/>
                  <a:gd name="T3" fmla="*/ 527 h 852"/>
                  <a:gd name="T4" fmla="*/ 898 w 969"/>
                  <a:gd name="T5" fmla="*/ 852 h 852"/>
                  <a:gd name="T6" fmla="*/ 969 w 969"/>
                  <a:gd name="T7" fmla="*/ 0 h 852"/>
                  <a:gd name="T8" fmla="*/ 969 w 969"/>
                  <a:gd name="T9" fmla="*/ 0 h 852"/>
                  <a:gd name="T10" fmla="*/ 969 w 969"/>
                  <a:gd name="T11" fmla="*/ 0 h 852"/>
                </a:gdLst>
                <a:ahLst/>
                <a:cxnLst>
                  <a:cxn ang="0">
                    <a:pos x="T0" y="T1"/>
                  </a:cxn>
                  <a:cxn ang="0">
                    <a:pos x="T2" y="T3"/>
                  </a:cxn>
                  <a:cxn ang="0">
                    <a:pos x="T4" y="T5"/>
                  </a:cxn>
                  <a:cxn ang="0">
                    <a:pos x="T6" y="T7"/>
                  </a:cxn>
                  <a:cxn ang="0">
                    <a:pos x="T8" y="T9"/>
                  </a:cxn>
                  <a:cxn ang="0">
                    <a:pos x="T10" y="T11"/>
                  </a:cxn>
                </a:cxnLst>
                <a:rect l="0" t="0" r="r" b="b"/>
                <a:pathLst>
                  <a:path w="969" h="852">
                    <a:moveTo>
                      <a:pt x="969" y="0"/>
                    </a:moveTo>
                    <a:lnTo>
                      <a:pt x="0" y="527"/>
                    </a:lnTo>
                    <a:lnTo>
                      <a:pt x="898" y="852"/>
                    </a:lnTo>
                    <a:lnTo>
                      <a:pt x="969" y="0"/>
                    </a:lnTo>
                    <a:close/>
                    <a:moveTo>
                      <a:pt x="969" y="0"/>
                    </a:moveTo>
                    <a:lnTo>
                      <a:pt x="969" y="0"/>
                    </a:lnTo>
                    <a:close/>
                  </a:path>
                </a:pathLst>
              </a:custGeom>
              <a:solidFill>
                <a:srgbClr val="328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490">
                <a:extLst>
                  <a:ext uri="{FF2B5EF4-FFF2-40B4-BE49-F238E27FC236}">
                    <a16:creationId xmlns:a16="http://schemas.microsoft.com/office/drawing/2014/main" id="{469053EC-A224-476E-95E1-4CE1D82C5D43}"/>
                  </a:ext>
                </a:extLst>
              </p:cNvPr>
              <p:cNvSpPr>
                <a:spLocks noEditPoints="1"/>
              </p:cNvSpPr>
              <p:nvPr/>
            </p:nvSpPr>
            <p:spPr bwMode="auto">
              <a:xfrm>
                <a:off x="4495" y="1354"/>
                <a:ext cx="969" cy="852"/>
              </a:xfrm>
              <a:custGeom>
                <a:avLst/>
                <a:gdLst>
                  <a:gd name="T0" fmla="*/ 969 w 969"/>
                  <a:gd name="T1" fmla="*/ 0 h 852"/>
                  <a:gd name="T2" fmla="*/ 0 w 969"/>
                  <a:gd name="T3" fmla="*/ 527 h 852"/>
                  <a:gd name="T4" fmla="*/ 898 w 969"/>
                  <a:gd name="T5" fmla="*/ 852 h 852"/>
                  <a:gd name="T6" fmla="*/ 969 w 969"/>
                  <a:gd name="T7" fmla="*/ 0 h 852"/>
                  <a:gd name="T8" fmla="*/ 969 w 969"/>
                  <a:gd name="T9" fmla="*/ 0 h 852"/>
                  <a:gd name="T10" fmla="*/ 969 w 969"/>
                  <a:gd name="T11" fmla="*/ 0 h 852"/>
                </a:gdLst>
                <a:ahLst/>
                <a:cxnLst>
                  <a:cxn ang="0">
                    <a:pos x="T0" y="T1"/>
                  </a:cxn>
                  <a:cxn ang="0">
                    <a:pos x="T2" y="T3"/>
                  </a:cxn>
                  <a:cxn ang="0">
                    <a:pos x="T4" y="T5"/>
                  </a:cxn>
                  <a:cxn ang="0">
                    <a:pos x="T6" y="T7"/>
                  </a:cxn>
                  <a:cxn ang="0">
                    <a:pos x="T8" y="T9"/>
                  </a:cxn>
                  <a:cxn ang="0">
                    <a:pos x="T10" y="T11"/>
                  </a:cxn>
                </a:cxnLst>
                <a:rect l="0" t="0" r="r" b="b"/>
                <a:pathLst>
                  <a:path w="969" h="852">
                    <a:moveTo>
                      <a:pt x="969" y="0"/>
                    </a:moveTo>
                    <a:lnTo>
                      <a:pt x="0" y="527"/>
                    </a:lnTo>
                    <a:lnTo>
                      <a:pt x="898" y="852"/>
                    </a:lnTo>
                    <a:lnTo>
                      <a:pt x="969" y="0"/>
                    </a:lnTo>
                    <a:moveTo>
                      <a:pt x="969" y="0"/>
                    </a:moveTo>
                    <a:lnTo>
                      <a:pt x="9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491">
                <a:extLst>
                  <a:ext uri="{FF2B5EF4-FFF2-40B4-BE49-F238E27FC236}">
                    <a16:creationId xmlns:a16="http://schemas.microsoft.com/office/drawing/2014/main" id="{6AD7C555-4C90-46F8-98EB-DF18CF084387}"/>
                  </a:ext>
                </a:extLst>
              </p:cNvPr>
              <p:cNvSpPr>
                <a:spLocks/>
              </p:cNvSpPr>
              <p:nvPr/>
            </p:nvSpPr>
            <p:spPr bwMode="auto">
              <a:xfrm>
                <a:off x="4743" y="842"/>
                <a:ext cx="254" cy="204"/>
              </a:xfrm>
              <a:custGeom>
                <a:avLst/>
                <a:gdLst>
                  <a:gd name="T0" fmla="*/ 254 w 254"/>
                  <a:gd name="T1" fmla="*/ 0 h 204"/>
                  <a:gd name="T2" fmla="*/ 0 w 254"/>
                  <a:gd name="T3" fmla="*/ 0 h 204"/>
                  <a:gd name="T4" fmla="*/ 48 w 254"/>
                  <a:gd name="T5" fmla="*/ 204 h 204"/>
                  <a:gd name="T6" fmla="*/ 254 w 254"/>
                  <a:gd name="T7" fmla="*/ 0 h 204"/>
                </a:gdLst>
                <a:ahLst/>
                <a:cxnLst>
                  <a:cxn ang="0">
                    <a:pos x="T0" y="T1"/>
                  </a:cxn>
                  <a:cxn ang="0">
                    <a:pos x="T2" y="T3"/>
                  </a:cxn>
                  <a:cxn ang="0">
                    <a:pos x="T4" y="T5"/>
                  </a:cxn>
                  <a:cxn ang="0">
                    <a:pos x="T6" y="T7"/>
                  </a:cxn>
                </a:cxnLst>
                <a:rect l="0" t="0" r="r" b="b"/>
                <a:pathLst>
                  <a:path w="254" h="204">
                    <a:moveTo>
                      <a:pt x="254" y="0"/>
                    </a:moveTo>
                    <a:lnTo>
                      <a:pt x="0" y="0"/>
                    </a:lnTo>
                    <a:lnTo>
                      <a:pt x="48" y="204"/>
                    </a:lnTo>
                    <a:lnTo>
                      <a:pt x="254" y="0"/>
                    </a:lnTo>
                    <a:close/>
                  </a:path>
                </a:pathLst>
              </a:custGeom>
              <a:solidFill>
                <a:srgbClr val="439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492">
                <a:extLst>
                  <a:ext uri="{FF2B5EF4-FFF2-40B4-BE49-F238E27FC236}">
                    <a16:creationId xmlns:a16="http://schemas.microsoft.com/office/drawing/2014/main" id="{C98CAACF-0249-4DD9-A07B-5606C365662F}"/>
                  </a:ext>
                </a:extLst>
              </p:cNvPr>
              <p:cNvSpPr>
                <a:spLocks/>
              </p:cNvSpPr>
              <p:nvPr/>
            </p:nvSpPr>
            <p:spPr bwMode="auto">
              <a:xfrm>
                <a:off x="4743" y="842"/>
                <a:ext cx="254" cy="204"/>
              </a:xfrm>
              <a:custGeom>
                <a:avLst/>
                <a:gdLst>
                  <a:gd name="T0" fmla="*/ 254 w 254"/>
                  <a:gd name="T1" fmla="*/ 0 h 204"/>
                  <a:gd name="T2" fmla="*/ 0 w 254"/>
                  <a:gd name="T3" fmla="*/ 0 h 204"/>
                  <a:gd name="T4" fmla="*/ 48 w 254"/>
                  <a:gd name="T5" fmla="*/ 204 h 204"/>
                  <a:gd name="T6" fmla="*/ 254 w 254"/>
                  <a:gd name="T7" fmla="*/ 0 h 204"/>
                </a:gdLst>
                <a:ahLst/>
                <a:cxnLst>
                  <a:cxn ang="0">
                    <a:pos x="T0" y="T1"/>
                  </a:cxn>
                  <a:cxn ang="0">
                    <a:pos x="T2" y="T3"/>
                  </a:cxn>
                  <a:cxn ang="0">
                    <a:pos x="T4" y="T5"/>
                  </a:cxn>
                  <a:cxn ang="0">
                    <a:pos x="T6" y="T7"/>
                  </a:cxn>
                </a:cxnLst>
                <a:rect l="0" t="0" r="r" b="b"/>
                <a:pathLst>
                  <a:path w="254" h="204">
                    <a:moveTo>
                      <a:pt x="254" y="0"/>
                    </a:moveTo>
                    <a:lnTo>
                      <a:pt x="0" y="0"/>
                    </a:lnTo>
                    <a:lnTo>
                      <a:pt x="48" y="204"/>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493">
                <a:extLst>
                  <a:ext uri="{FF2B5EF4-FFF2-40B4-BE49-F238E27FC236}">
                    <a16:creationId xmlns:a16="http://schemas.microsoft.com/office/drawing/2014/main" id="{F692FFEA-7C77-4654-B4D5-CBF7CCC27A08}"/>
                  </a:ext>
                </a:extLst>
              </p:cNvPr>
              <p:cNvSpPr>
                <a:spLocks/>
              </p:cNvSpPr>
              <p:nvPr/>
            </p:nvSpPr>
            <p:spPr bwMode="auto">
              <a:xfrm>
                <a:off x="4495" y="1046"/>
                <a:ext cx="969" cy="835"/>
              </a:xfrm>
              <a:custGeom>
                <a:avLst/>
                <a:gdLst>
                  <a:gd name="T0" fmla="*/ 296 w 969"/>
                  <a:gd name="T1" fmla="*/ 0 h 835"/>
                  <a:gd name="T2" fmla="*/ 296 w 969"/>
                  <a:gd name="T3" fmla="*/ 0 h 835"/>
                  <a:gd name="T4" fmla="*/ 0 w 969"/>
                  <a:gd name="T5" fmla="*/ 835 h 835"/>
                  <a:gd name="T6" fmla="*/ 969 w 969"/>
                  <a:gd name="T7" fmla="*/ 308 h 835"/>
                  <a:gd name="T8" fmla="*/ 296 w 969"/>
                  <a:gd name="T9" fmla="*/ 0 h 835"/>
                </a:gdLst>
                <a:ahLst/>
                <a:cxnLst>
                  <a:cxn ang="0">
                    <a:pos x="T0" y="T1"/>
                  </a:cxn>
                  <a:cxn ang="0">
                    <a:pos x="T2" y="T3"/>
                  </a:cxn>
                  <a:cxn ang="0">
                    <a:pos x="T4" y="T5"/>
                  </a:cxn>
                  <a:cxn ang="0">
                    <a:pos x="T6" y="T7"/>
                  </a:cxn>
                  <a:cxn ang="0">
                    <a:pos x="T8" y="T9"/>
                  </a:cxn>
                </a:cxnLst>
                <a:rect l="0" t="0" r="r" b="b"/>
                <a:pathLst>
                  <a:path w="969" h="835">
                    <a:moveTo>
                      <a:pt x="296" y="0"/>
                    </a:moveTo>
                    <a:lnTo>
                      <a:pt x="296" y="0"/>
                    </a:lnTo>
                    <a:lnTo>
                      <a:pt x="0" y="835"/>
                    </a:lnTo>
                    <a:lnTo>
                      <a:pt x="969" y="308"/>
                    </a:lnTo>
                    <a:lnTo>
                      <a:pt x="296" y="0"/>
                    </a:lnTo>
                    <a:close/>
                  </a:path>
                </a:pathLst>
              </a:custGeom>
              <a:solidFill>
                <a:srgbClr val="389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494">
                <a:extLst>
                  <a:ext uri="{FF2B5EF4-FFF2-40B4-BE49-F238E27FC236}">
                    <a16:creationId xmlns:a16="http://schemas.microsoft.com/office/drawing/2014/main" id="{4E54DE44-1E14-4769-84B4-8EB668D7E1C3}"/>
                  </a:ext>
                </a:extLst>
              </p:cNvPr>
              <p:cNvSpPr>
                <a:spLocks/>
              </p:cNvSpPr>
              <p:nvPr/>
            </p:nvSpPr>
            <p:spPr bwMode="auto">
              <a:xfrm>
                <a:off x="4495" y="1046"/>
                <a:ext cx="969" cy="835"/>
              </a:xfrm>
              <a:custGeom>
                <a:avLst/>
                <a:gdLst>
                  <a:gd name="T0" fmla="*/ 296 w 969"/>
                  <a:gd name="T1" fmla="*/ 0 h 835"/>
                  <a:gd name="T2" fmla="*/ 296 w 969"/>
                  <a:gd name="T3" fmla="*/ 0 h 835"/>
                  <a:gd name="T4" fmla="*/ 0 w 969"/>
                  <a:gd name="T5" fmla="*/ 835 h 835"/>
                  <a:gd name="T6" fmla="*/ 969 w 969"/>
                  <a:gd name="T7" fmla="*/ 308 h 835"/>
                  <a:gd name="T8" fmla="*/ 296 w 969"/>
                  <a:gd name="T9" fmla="*/ 0 h 835"/>
                </a:gdLst>
                <a:ahLst/>
                <a:cxnLst>
                  <a:cxn ang="0">
                    <a:pos x="T0" y="T1"/>
                  </a:cxn>
                  <a:cxn ang="0">
                    <a:pos x="T2" y="T3"/>
                  </a:cxn>
                  <a:cxn ang="0">
                    <a:pos x="T4" y="T5"/>
                  </a:cxn>
                  <a:cxn ang="0">
                    <a:pos x="T6" y="T7"/>
                  </a:cxn>
                  <a:cxn ang="0">
                    <a:pos x="T8" y="T9"/>
                  </a:cxn>
                </a:cxnLst>
                <a:rect l="0" t="0" r="r" b="b"/>
                <a:pathLst>
                  <a:path w="969" h="835">
                    <a:moveTo>
                      <a:pt x="296" y="0"/>
                    </a:moveTo>
                    <a:lnTo>
                      <a:pt x="296" y="0"/>
                    </a:lnTo>
                    <a:lnTo>
                      <a:pt x="0" y="835"/>
                    </a:lnTo>
                    <a:lnTo>
                      <a:pt x="969" y="308"/>
                    </a:lnTo>
                    <a:lnTo>
                      <a:pt x="2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495">
                <a:extLst>
                  <a:ext uri="{FF2B5EF4-FFF2-40B4-BE49-F238E27FC236}">
                    <a16:creationId xmlns:a16="http://schemas.microsoft.com/office/drawing/2014/main" id="{672C9AC9-16D9-4249-B4EC-F13D60F8705C}"/>
                  </a:ext>
                </a:extLst>
              </p:cNvPr>
              <p:cNvSpPr>
                <a:spLocks/>
              </p:cNvSpPr>
              <p:nvPr/>
            </p:nvSpPr>
            <p:spPr bwMode="auto">
              <a:xfrm>
                <a:off x="4495" y="1881"/>
                <a:ext cx="898" cy="341"/>
              </a:xfrm>
              <a:custGeom>
                <a:avLst/>
                <a:gdLst>
                  <a:gd name="T0" fmla="*/ 0 w 898"/>
                  <a:gd name="T1" fmla="*/ 0 h 341"/>
                  <a:gd name="T2" fmla="*/ 248 w 898"/>
                  <a:gd name="T3" fmla="*/ 341 h 341"/>
                  <a:gd name="T4" fmla="*/ 886 w 898"/>
                  <a:gd name="T5" fmla="*/ 341 h 341"/>
                  <a:gd name="T6" fmla="*/ 898 w 898"/>
                  <a:gd name="T7" fmla="*/ 325 h 341"/>
                  <a:gd name="T8" fmla="*/ 0 w 898"/>
                  <a:gd name="T9" fmla="*/ 0 h 341"/>
                </a:gdLst>
                <a:ahLst/>
                <a:cxnLst>
                  <a:cxn ang="0">
                    <a:pos x="T0" y="T1"/>
                  </a:cxn>
                  <a:cxn ang="0">
                    <a:pos x="T2" y="T3"/>
                  </a:cxn>
                  <a:cxn ang="0">
                    <a:pos x="T4" y="T5"/>
                  </a:cxn>
                  <a:cxn ang="0">
                    <a:pos x="T6" y="T7"/>
                  </a:cxn>
                  <a:cxn ang="0">
                    <a:pos x="T8" y="T9"/>
                  </a:cxn>
                </a:cxnLst>
                <a:rect l="0" t="0" r="r" b="b"/>
                <a:pathLst>
                  <a:path w="898" h="341">
                    <a:moveTo>
                      <a:pt x="0" y="0"/>
                    </a:moveTo>
                    <a:lnTo>
                      <a:pt x="248" y="341"/>
                    </a:lnTo>
                    <a:lnTo>
                      <a:pt x="886" y="341"/>
                    </a:lnTo>
                    <a:lnTo>
                      <a:pt x="898" y="325"/>
                    </a:lnTo>
                    <a:lnTo>
                      <a:pt x="0" y="0"/>
                    </a:lnTo>
                    <a:close/>
                  </a:path>
                </a:pathLst>
              </a:custGeom>
              <a:solidFill>
                <a:srgbClr val="2D8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496">
                <a:extLst>
                  <a:ext uri="{FF2B5EF4-FFF2-40B4-BE49-F238E27FC236}">
                    <a16:creationId xmlns:a16="http://schemas.microsoft.com/office/drawing/2014/main" id="{257AF3AA-DB14-4BD1-AFA4-B67590E05913}"/>
                  </a:ext>
                </a:extLst>
              </p:cNvPr>
              <p:cNvSpPr>
                <a:spLocks/>
              </p:cNvSpPr>
              <p:nvPr/>
            </p:nvSpPr>
            <p:spPr bwMode="auto">
              <a:xfrm>
                <a:off x="4495" y="1881"/>
                <a:ext cx="898" cy="341"/>
              </a:xfrm>
              <a:custGeom>
                <a:avLst/>
                <a:gdLst>
                  <a:gd name="T0" fmla="*/ 0 w 898"/>
                  <a:gd name="T1" fmla="*/ 0 h 341"/>
                  <a:gd name="T2" fmla="*/ 248 w 898"/>
                  <a:gd name="T3" fmla="*/ 341 h 341"/>
                  <a:gd name="T4" fmla="*/ 886 w 898"/>
                  <a:gd name="T5" fmla="*/ 341 h 341"/>
                  <a:gd name="T6" fmla="*/ 898 w 898"/>
                  <a:gd name="T7" fmla="*/ 325 h 341"/>
                  <a:gd name="T8" fmla="*/ 0 w 898"/>
                  <a:gd name="T9" fmla="*/ 0 h 341"/>
                </a:gdLst>
                <a:ahLst/>
                <a:cxnLst>
                  <a:cxn ang="0">
                    <a:pos x="T0" y="T1"/>
                  </a:cxn>
                  <a:cxn ang="0">
                    <a:pos x="T2" y="T3"/>
                  </a:cxn>
                  <a:cxn ang="0">
                    <a:pos x="T4" y="T5"/>
                  </a:cxn>
                  <a:cxn ang="0">
                    <a:pos x="T6" y="T7"/>
                  </a:cxn>
                  <a:cxn ang="0">
                    <a:pos x="T8" y="T9"/>
                  </a:cxn>
                </a:cxnLst>
                <a:rect l="0" t="0" r="r" b="b"/>
                <a:pathLst>
                  <a:path w="898" h="341">
                    <a:moveTo>
                      <a:pt x="0" y="0"/>
                    </a:moveTo>
                    <a:lnTo>
                      <a:pt x="248" y="341"/>
                    </a:lnTo>
                    <a:lnTo>
                      <a:pt x="886" y="341"/>
                    </a:lnTo>
                    <a:lnTo>
                      <a:pt x="898" y="3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497">
                <a:extLst>
                  <a:ext uri="{FF2B5EF4-FFF2-40B4-BE49-F238E27FC236}">
                    <a16:creationId xmlns:a16="http://schemas.microsoft.com/office/drawing/2014/main" id="{00A38127-BC97-46C1-BB75-785B1F89DE4C}"/>
                  </a:ext>
                </a:extLst>
              </p:cNvPr>
              <p:cNvSpPr>
                <a:spLocks/>
              </p:cNvSpPr>
              <p:nvPr/>
            </p:nvSpPr>
            <p:spPr bwMode="auto">
              <a:xfrm>
                <a:off x="4041" y="842"/>
                <a:ext cx="750" cy="292"/>
              </a:xfrm>
              <a:custGeom>
                <a:avLst/>
                <a:gdLst>
                  <a:gd name="T0" fmla="*/ 702 w 750"/>
                  <a:gd name="T1" fmla="*/ 0 h 292"/>
                  <a:gd name="T2" fmla="*/ 76 w 750"/>
                  <a:gd name="T3" fmla="*/ 0 h 292"/>
                  <a:gd name="T4" fmla="*/ 0 w 750"/>
                  <a:gd name="T5" fmla="*/ 292 h 292"/>
                  <a:gd name="T6" fmla="*/ 750 w 750"/>
                  <a:gd name="T7" fmla="*/ 204 h 292"/>
                  <a:gd name="T8" fmla="*/ 702 w 750"/>
                  <a:gd name="T9" fmla="*/ 0 h 292"/>
                </a:gdLst>
                <a:ahLst/>
                <a:cxnLst>
                  <a:cxn ang="0">
                    <a:pos x="T0" y="T1"/>
                  </a:cxn>
                  <a:cxn ang="0">
                    <a:pos x="T2" y="T3"/>
                  </a:cxn>
                  <a:cxn ang="0">
                    <a:pos x="T4" y="T5"/>
                  </a:cxn>
                  <a:cxn ang="0">
                    <a:pos x="T6" y="T7"/>
                  </a:cxn>
                  <a:cxn ang="0">
                    <a:pos x="T8" y="T9"/>
                  </a:cxn>
                </a:cxnLst>
                <a:rect l="0" t="0" r="r" b="b"/>
                <a:pathLst>
                  <a:path w="750" h="292">
                    <a:moveTo>
                      <a:pt x="702" y="0"/>
                    </a:moveTo>
                    <a:lnTo>
                      <a:pt x="76" y="0"/>
                    </a:lnTo>
                    <a:lnTo>
                      <a:pt x="0" y="292"/>
                    </a:lnTo>
                    <a:lnTo>
                      <a:pt x="750" y="204"/>
                    </a:lnTo>
                    <a:lnTo>
                      <a:pt x="702" y="0"/>
                    </a:lnTo>
                    <a:close/>
                  </a:path>
                </a:pathLst>
              </a:custGeom>
              <a:solidFill>
                <a:srgbClr val="4399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4" name="Freeform 499">
              <a:extLst>
                <a:ext uri="{FF2B5EF4-FFF2-40B4-BE49-F238E27FC236}">
                  <a16:creationId xmlns:a16="http://schemas.microsoft.com/office/drawing/2014/main" id="{5FB31C4C-7626-45A4-9191-59ED08397E51}"/>
                </a:ext>
              </a:extLst>
            </p:cNvPr>
            <p:cNvSpPr>
              <a:spLocks/>
            </p:cNvSpPr>
            <p:nvPr/>
          </p:nvSpPr>
          <p:spPr bwMode="auto">
            <a:xfrm>
              <a:off x="4041" y="842"/>
              <a:ext cx="750" cy="292"/>
            </a:xfrm>
            <a:custGeom>
              <a:avLst/>
              <a:gdLst>
                <a:gd name="T0" fmla="*/ 702 w 750"/>
                <a:gd name="T1" fmla="*/ 0 h 292"/>
                <a:gd name="T2" fmla="*/ 76 w 750"/>
                <a:gd name="T3" fmla="*/ 0 h 292"/>
                <a:gd name="T4" fmla="*/ 0 w 750"/>
                <a:gd name="T5" fmla="*/ 292 h 292"/>
                <a:gd name="T6" fmla="*/ 750 w 750"/>
                <a:gd name="T7" fmla="*/ 204 h 292"/>
                <a:gd name="T8" fmla="*/ 702 w 750"/>
                <a:gd name="T9" fmla="*/ 0 h 292"/>
              </a:gdLst>
              <a:ahLst/>
              <a:cxnLst>
                <a:cxn ang="0">
                  <a:pos x="T0" y="T1"/>
                </a:cxn>
                <a:cxn ang="0">
                  <a:pos x="T2" y="T3"/>
                </a:cxn>
                <a:cxn ang="0">
                  <a:pos x="T4" y="T5"/>
                </a:cxn>
                <a:cxn ang="0">
                  <a:pos x="T6" y="T7"/>
                </a:cxn>
                <a:cxn ang="0">
                  <a:pos x="T8" y="T9"/>
                </a:cxn>
              </a:cxnLst>
              <a:rect l="0" t="0" r="r" b="b"/>
              <a:pathLst>
                <a:path w="750" h="292">
                  <a:moveTo>
                    <a:pt x="702" y="0"/>
                  </a:moveTo>
                  <a:lnTo>
                    <a:pt x="76" y="0"/>
                  </a:lnTo>
                  <a:lnTo>
                    <a:pt x="0" y="292"/>
                  </a:lnTo>
                  <a:lnTo>
                    <a:pt x="750" y="204"/>
                  </a:lnTo>
                  <a:lnTo>
                    <a:pt x="7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500">
              <a:extLst>
                <a:ext uri="{FF2B5EF4-FFF2-40B4-BE49-F238E27FC236}">
                  <a16:creationId xmlns:a16="http://schemas.microsoft.com/office/drawing/2014/main" id="{67E3713C-CFAF-486D-B09E-C365B48B7048}"/>
                </a:ext>
              </a:extLst>
            </p:cNvPr>
            <p:cNvSpPr>
              <a:spLocks/>
            </p:cNvSpPr>
            <p:nvPr/>
          </p:nvSpPr>
          <p:spPr bwMode="auto">
            <a:xfrm>
              <a:off x="4300" y="1881"/>
              <a:ext cx="443" cy="341"/>
            </a:xfrm>
            <a:custGeom>
              <a:avLst/>
              <a:gdLst>
                <a:gd name="T0" fmla="*/ 195 w 443"/>
                <a:gd name="T1" fmla="*/ 0 h 341"/>
                <a:gd name="T2" fmla="*/ 0 w 443"/>
                <a:gd name="T3" fmla="*/ 341 h 341"/>
                <a:gd name="T4" fmla="*/ 443 w 443"/>
                <a:gd name="T5" fmla="*/ 341 h 341"/>
                <a:gd name="T6" fmla="*/ 195 w 443"/>
                <a:gd name="T7" fmla="*/ 0 h 341"/>
              </a:gdLst>
              <a:ahLst/>
              <a:cxnLst>
                <a:cxn ang="0">
                  <a:pos x="T0" y="T1"/>
                </a:cxn>
                <a:cxn ang="0">
                  <a:pos x="T2" y="T3"/>
                </a:cxn>
                <a:cxn ang="0">
                  <a:pos x="T4" y="T5"/>
                </a:cxn>
                <a:cxn ang="0">
                  <a:pos x="T6" y="T7"/>
                </a:cxn>
              </a:cxnLst>
              <a:rect l="0" t="0" r="r" b="b"/>
              <a:pathLst>
                <a:path w="443" h="341">
                  <a:moveTo>
                    <a:pt x="195" y="0"/>
                  </a:moveTo>
                  <a:lnTo>
                    <a:pt x="0" y="341"/>
                  </a:lnTo>
                  <a:lnTo>
                    <a:pt x="443" y="341"/>
                  </a:lnTo>
                  <a:lnTo>
                    <a:pt x="195" y="0"/>
                  </a:lnTo>
                  <a:close/>
                </a:path>
              </a:pathLst>
            </a:custGeom>
            <a:solidFill>
              <a:srgbClr val="2D8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501">
              <a:extLst>
                <a:ext uri="{FF2B5EF4-FFF2-40B4-BE49-F238E27FC236}">
                  <a16:creationId xmlns:a16="http://schemas.microsoft.com/office/drawing/2014/main" id="{8DB1B386-E29B-4AC2-8CC2-25EBEC6D5BAD}"/>
                </a:ext>
              </a:extLst>
            </p:cNvPr>
            <p:cNvSpPr>
              <a:spLocks/>
            </p:cNvSpPr>
            <p:nvPr/>
          </p:nvSpPr>
          <p:spPr bwMode="auto">
            <a:xfrm>
              <a:off x="4300" y="1881"/>
              <a:ext cx="443" cy="341"/>
            </a:xfrm>
            <a:custGeom>
              <a:avLst/>
              <a:gdLst>
                <a:gd name="T0" fmla="*/ 195 w 443"/>
                <a:gd name="T1" fmla="*/ 0 h 341"/>
                <a:gd name="T2" fmla="*/ 0 w 443"/>
                <a:gd name="T3" fmla="*/ 341 h 341"/>
                <a:gd name="T4" fmla="*/ 443 w 443"/>
                <a:gd name="T5" fmla="*/ 341 h 341"/>
                <a:gd name="T6" fmla="*/ 195 w 443"/>
                <a:gd name="T7" fmla="*/ 0 h 341"/>
              </a:gdLst>
              <a:ahLst/>
              <a:cxnLst>
                <a:cxn ang="0">
                  <a:pos x="T0" y="T1"/>
                </a:cxn>
                <a:cxn ang="0">
                  <a:pos x="T2" y="T3"/>
                </a:cxn>
                <a:cxn ang="0">
                  <a:pos x="T4" y="T5"/>
                </a:cxn>
                <a:cxn ang="0">
                  <a:pos x="T6" y="T7"/>
                </a:cxn>
              </a:cxnLst>
              <a:rect l="0" t="0" r="r" b="b"/>
              <a:pathLst>
                <a:path w="443" h="341">
                  <a:moveTo>
                    <a:pt x="195" y="0"/>
                  </a:moveTo>
                  <a:lnTo>
                    <a:pt x="0" y="341"/>
                  </a:lnTo>
                  <a:lnTo>
                    <a:pt x="443" y="341"/>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02">
              <a:extLst>
                <a:ext uri="{FF2B5EF4-FFF2-40B4-BE49-F238E27FC236}">
                  <a16:creationId xmlns:a16="http://schemas.microsoft.com/office/drawing/2014/main" id="{41DF2CAA-CA56-4AAC-9EFB-49CBB712B5BA}"/>
                </a:ext>
              </a:extLst>
            </p:cNvPr>
            <p:cNvSpPr>
              <a:spLocks/>
            </p:cNvSpPr>
            <p:nvPr/>
          </p:nvSpPr>
          <p:spPr bwMode="auto">
            <a:xfrm>
              <a:off x="3828" y="842"/>
              <a:ext cx="289" cy="292"/>
            </a:xfrm>
            <a:custGeom>
              <a:avLst/>
              <a:gdLst>
                <a:gd name="T0" fmla="*/ 289 w 289"/>
                <a:gd name="T1" fmla="*/ 0 h 292"/>
                <a:gd name="T2" fmla="*/ 0 w 289"/>
                <a:gd name="T3" fmla="*/ 0 h 292"/>
                <a:gd name="T4" fmla="*/ 213 w 289"/>
                <a:gd name="T5" fmla="*/ 292 h 292"/>
                <a:gd name="T6" fmla="*/ 289 w 289"/>
                <a:gd name="T7" fmla="*/ 0 h 292"/>
              </a:gdLst>
              <a:ahLst/>
              <a:cxnLst>
                <a:cxn ang="0">
                  <a:pos x="T0" y="T1"/>
                </a:cxn>
                <a:cxn ang="0">
                  <a:pos x="T2" y="T3"/>
                </a:cxn>
                <a:cxn ang="0">
                  <a:pos x="T4" y="T5"/>
                </a:cxn>
                <a:cxn ang="0">
                  <a:pos x="T6" y="T7"/>
                </a:cxn>
              </a:cxnLst>
              <a:rect l="0" t="0" r="r" b="b"/>
              <a:pathLst>
                <a:path w="289" h="292">
                  <a:moveTo>
                    <a:pt x="289" y="0"/>
                  </a:moveTo>
                  <a:lnTo>
                    <a:pt x="0" y="0"/>
                  </a:lnTo>
                  <a:lnTo>
                    <a:pt x="213" y="292"/>
                  </a:lnTo>
                  <a:lnTo>
                    <a:pt x="289" y="0"/>
                  </a:lnTo>
                  <a:close/>
                </a:path>
              </a:pathLst>
            </a:custGeom>
            <a:solidFill>
              <a:srgbClr val="499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503">
              <a:extLst>
                <a:ext uri="{FF2B5EF4-FFF2-40B4-BE49-F238E27FC236}">
                  <a16:creationId xmlns:a16="http://schemas.microsoft.com/office/drawing/2014/main" id="{B0D0ADD0-002D-4A04-8312-94A25303209B}"/>
                </a:ext>
              </a:extLst>
            </p:cNvPr>
            <p:cNvSpPr>
              <a:spLocks/>
            </p:cNvSpPr>
            <p:nvPr/>
          </p:nvSpPr>
          <p:spPr bwMode="auto">
            <a:xfrm>
              <a:off x="3828" y="842"/>
              <a:ext cx="289" cy="292"/>
            </a:xfrm>
            <a:custGeom>
              <a:avLst/>
              <a:gdLst>
                <a:gd name="T0" fmla="*/ 289 w 289"/>
                <a:gd name="T1" fmla="*/ 0 h 292"/>
                <a:gd name="T2" fmla="*/ 0 w 289"/>
                <a:gd name="T3" fmla="*/ 0 h 292"/>
                <a:gd name="T4" fmla="*/ 213 w 289"/>
                <a:gd name="T5" fmla="*/ 292 h 292"/>
                <a:gd name="T6" fmla="*/ 289 w 289"/>
                <a:gd name="T7" fmla="*/ 0 h 292"/>
              </a:gdLst>
              <a:ahLst/>
              <a:cxnLst>
                <a:cxn ang="0">
                  <a:pos x="T0" y="T1"/>
                </a:cxn>
                <a:cxn ang="0">
                  <a:pos x="T2" y="T3"/>
                </a:cxn>
                <a:cxn ang="0">
                  <a:pos x="T4" y="T5"/>
                </a:cxn>
                <a:cxn ang="0">
                  <a:pos x="T6" y="T7"/>
                </a:cxn>
              </a:cxnLst>
              <a:rect l="0" t="0" r="r" b="b"/>
              <a:pathLst>
                <a:path w="289" h="292">
                  <a:moveTo>
                    <a:pt x="289" y="0"/>
                  </a:moveTo>
                  <a:lnTo>
                    <a:pt x="0" y="0"/>
                  </a:lnTo>
                  <a:lnTo>
                    <a:pt x="213" y="292"/>
                  </a:lnTo>
                  <a:lnTo>
                    <a:pt x="2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504">
              <a:extLst>
                <a:ext uri="{FF2B5EF4-FFF2-40B4-BE49-F238E27FC236}">
                  <a16:creationId xmlns:a16="http://schemas.microsoft.com/office/drawing/2014/main" id="{B1A2FB3E-9203-4399-847F-4E059DE14159}"/>
                </a:ext>
              </a:extLst>
            </p:cNvPr>
            <p:cNvSpPr>
              <a:spLocks noEditPoints="1"/>
            </p:cNvSpPr>
            <p:nvPr/>
          </p:nvSpPr>
          <p:spPr bwMode="auto">
            <a:xfrm>
              <a:off x="4041" y="1046"/>
              <a:ext cx="750" cy="835"/>
            </a:xfrm>
            <a:custGeom>
              <a:avLst/>
              <a:gdLst>
                <a:gd name="T0" fmla="*/ 750 w 750"/>
                <a:gd name="T1" fmla="*/ 0 h 835"/>
                <a:gd name="T2" fmla="*/ 0 w 750"/>
                <a:gd name="T3" fmla="*/ 88 h 835"/>
                <a:gd name="T4" fmla="*/ 454 w 750"/>
                <a:gd name="T5" fmla="*/ 835 h 835"/>
                <a:gd name="T6" fmla="*/ 750 w 750"/>
                <a:gd name="T7" fmla="*/ 0 h 835"/>
                <a:gd name="T8" fmla="*/ 750 w 750"/>
                <a:gd name="T9" fmla="*/ 0 h 835"/>
                <a:gd name="T10" fmla="*/ 750 w 750"/>
                <a:gd name="T11" fmla="*/ 0 h 835"/>
              </a:gdLst>
              <a:ahLst/>
              <a:cxnLst>
                <a:cxn ang="0">
                  <a:pos x="T0" y="T1"/>
                </a:cxn>
                <a:cxn ang="0">
                  <a:pos x="T2" y="T3"/>
                </a:cxn>
                <a:cxn ang="0">
                  <a:pos x="T4" y="T5"/>
                </a:cxn>
                <a:cxn ang="0">
                  <a:pos x="T6" y="T7"/>
                </a:cxn>
                <a:cxn ang="0">
                  <a:pos x="T8" y="T9"/>
                </a:cxn>
                <a:cxn ang="0">
                  <a:pos x="T10" y="T11"/>
                </a:cxn>
              </a:cxnLst>
              <a:rect l="0" t="0" r="r" b="b"/>
              <a:pathLst>
                <a:path w="750" h="835">
                  <a:moveTo>
                    <a:pt x="750" y="0"/>
                  </a:moveTo>
                  <a:lnTo>
                    <a:pt x="0" y="88"/>
                  </a:lnTo>
                  <a:lnTo>
                    <a:pt x="454" y="835"/>
                  </a:lnTo>
                  <a:lnTo>
                    <a:pt x="750" y="0"/>
                  </a:lnTo>
                  <a:close/>
                  <a:moveTo>
                    <a:pt x="750" y="0"/>
                  </a:moveTo>
                  <a:lnTo>
                    <a:pt x="750" y="0"/>
                  </a:lnTo>
                  <a:close/>
                </a:path>
              </a:pathLst>
            </a:custGeom>
            <a:solidFill>
              <a:srgbClr val="3C9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05">
              <a:extLst>
                <a:ext uri="{FF2B5EF4-FFF2-40B4-BE49-F238E27FC236}">
                  <a16:creationId xmlns:a16="http://schemas.microsoft.com/office/drawing/2014/main" id="{8672BCCB-21D8-4C16-B4A6-EB98EA7A3AF2}"/>
                </a:ext>
              </a:extLst>
            </p:cNvPr>
            <p:cNvSpPr>
              <a:spLocks noEditPoints="1"/>
            </p:cNvSpPr>
            <p:nvPr/>
          </p:nvSpPr>
          <p:spPr bwMode="auto">
            <a:xfrm>
              <a:off x="4041" y="1046"/>
              <a:ext cx="750" cy="835"/>
            </a:xfrm>
            <a:custGeom>
              <a:avLst/>
              <a:gdLst>
                <a:gd name="T0" fmla="*/ 750 w 750"/>
                <a:gd name="T1" fmla="*/ 0 h 835"/>
                <a:gd name="T2" fmla="*/ 0 w 750"/>
                <a:gd name="T3" fmla="*/ 88 h 835"/>
                <a:gd name="T4" fmla="*/ 454 w 750"/>
                <a:gd name="T5" fmla="*/ 835 h 835"/>
                <a:gd name="T6" fmla="*/ 750 w 750"/>
                <a:gd name="T7" fmla="*/ 0 h 835"/>
                <a:gd name="T8" fmla="*/ 750 w 750"/>
                <a:gd name="T9" fmla="*/ 0 h 835"/>
                <a:gd name="T10" fmla="*/ 750 w 750"/>
                <a:gd name="T11" fmla="*/ 0 h 835"/>
              </a:gdLst>
              <a:ahLst/>
              <a:cxnLst>
                <a:cxn ang="0">
                  <a:pos x="T0" y="T1"/>
                </a:cxn>
                <a:cxn ang="0">
                  <a:pos x="T2" y="T3"/>
                </a:cxn>
                <a:cxn ang="0">
                  <a:pos x="T4" y="T5"/>
                </a:cxn>
                <a:cxn ang="0">
                  <a:pos x="T6" y="T7"/>
                </a:cxn>
                <a:cxn ang="0">
                  <a:pos x="T8" y="T9"/>
                </a:cxn>
                <a:cxn ang="0">
                  <a:pos x="T10" y="T11"/>
                </a:cxn>
              </a:cxnLst>
              <a:rect l="0" t="0" r="r" b="b"/>
              <a:pathLst>
                <a:path w="750" h="835">
                  <a:moveTo>
                    <a:pt x="750" y="0"/>
                  </a:moveTo>
                  <a:lnTo>
                    <a:pt x="0" y="88"/>
                  </a:lnTo>
                  <a:lnTo>
                    <a:pt x="454" y="835"/>
                  </a:lnTo>
                  <a:lnTo>
                    <a:pt x="750" y="0"/>
                  </a:lnTo>
                  <a:moveTo>
                    <a:pt x="750" y="0"/>
                  </a:moveTo>
                  <a:lnTo>
                    <a:pt x="7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06">
              <a:extLst>
                <a:ext uri="{FF2B5EF4-FFF2-40B4-BE49-F238E27FC236}">
                  <a16:creationId xmlns:a16="http://schemas.microsoft.com/office/drawing/2014/main" id="{97DE9DC5-C29F-4CED-A043-CF648AC800E0}"/>
                </a:ext>
              </a:extLst>
            </p:cNvPr>
            <p:cNvSpPr>
              <a:spLocks/>
            </p:cNvSpPr>
            <p:nvPr/>
          </p:nvSpPr>
          <p:spPr bwMode="auto">
            <a:xfrm>
              <a:off x="3066" y="1557"/>
              <a:ext cx="1429" cy="665"/>
            </a:xfrm>
            <a:custGeom>
              <a:avLst/>
              <a:gdLst>
                <a:gd name="T0" fmla="*/ 0 w 1429"/>
                <a:gd name="T1" fmla="*/ 0 h 665"/>
                <a:gd name="T2" fmla="*/ 224 w 1429"/>
                <a:gd name="T3" fmla="*/ 665 h 665"/>
                <a:gd name="T4" fmla="*/ 1234 w 1429"/>
                <a:gd name="T5" fmla="*/ 665 h 665"/>
                <a:gd name="T6" fmla="*/ 1429 w 1429"/>
                <a:gd name="T7" fmla="*/ 324 h 665"/>
                <a:gd name="T8" fmla="*/ 0 w 1429"/>
                <a:gd name="T9" fmla="*/ 0 h 665"/>
              </a:gdLst>
              <a:ahLst/>
              <a:cxnLst>
                <a:cxn ang="0">
                  <a:pos x="T0" y="T1"/>
                </a:cxn>
                <a:cxn ang="0">
                  <a:pos x="T2" y="T3"/>
                </a:cxn>
                <a:cxn ang="0">
                  <a:pos x="T4" y="T5"/>
                </a:cxn>
                <a:cxn ang="0">
                  <a:pos x="T6" y="T7"/>
                </a:cxn>
                <a:cxn ang="0">
                  <a:pos x="T8" y="T9"/>
                </a:cxn>
              </a:cxnLst>
              <a:rect l="0" t="0" r="r" b="b"/>
              <a:pathLst>
                <a:path w="1429" h="665">
                  <a:moveTo>
                    <a:pt x="0" y="0"/>
                  </a:moveTo>
                  <a:lnTo>
                    <a:pt x="224" y="665"/>
                  </a:lnTo>
                  <a:lnTo>
                    <a:pt x="1234" y="665"/>
                  </a:lnTo>
                  <a:lnTo>
                    <a:pt x="1429" y="324"/>
                  </a:lnTo>
                  <a:lnTo>
                    <a:pt x="0" y="0"/>
                  </a:lnTo>
                  <a:close/>
                </a:path>
              </a:pathLst>
            </a:custGeom>
            <a:solidFill>
              <a:srgbClr val="369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07">
              <a:extLst>
                <a:ext uri="{FF2B5EF4-FFF2-40B4-BE49-F238E27FC236}">
                  <a16:creationId xmlns:a16="http://schemas.microsoft.com/office/drawing/2014/main" id="{79F48345-CE8D-4F54-8FAB-C70C8E3690D5}"/>
                </a:ext>
              </a:extLst>
            </p:cNvPr>
            <p:cNvSpPr>
              <a:spLocks/>
            </p:cNvSpPr>
            <p:nvPr/>
          </p:nvSpPr>
          <p:spPr bwMode="auto">
            <a:xfrm>
              <a:off x="3066" y="1557"/>
              <a:ext cx="1429" cy="665"/>
            </a:xfrm>
            <a:custGeom>
              <a:avLst/>
              <a:gdLst>
                <a:gd name="T0" fmla="*/ 0 w 1429"/>
                <a:gd name="T1" fmla="*/ 0 h 665"/>
                <a:gd name="T2" fmla="*/ 224 w 1429"/>
                <a:gd name="T3" fmla="*/ 665 h 665"/>
                <a:gd name="T4" fmla="*/ 1234 w 1429"/>
                <a:gd name="T5" fmla="*/ 665 h 665"/>
                <a:gd name="T6" fmla="*/ 1429 w 1429"/>
                <a:gd name="T7" fmla="*/ 324 h 665"/>
                <a:gd name="T8" fmla="*/ 0 w 1429"/>
                <a:gd name="T9" fmla="*/ 0 h 665"/>
              </a:gdLst>
              <a:ahLst/>
              <a:cxnLst>
                <a:cxn ang="0">
                  <a:pos x="T0" y="T1"/>
                </a:cxn>
                <a:cxn ang="0">
                  <a:pos x="T2" y="T3"/>
                </a:cxn>
                <a:cxn ang="0">
                  <a:pos x="T4" y="T5"/>
                </a:cxn>
                <a:cxn ang="0">
                  <a:pos x="T6" y="T7"/>
                </a:cxn>
                <a:cxn ang="0">
                  <a:pos x="T8" y="T9"/>
                </a:cxn>
              </a:cxnLst>
              <a:rect l="0" t="0" r="r" b="b"/>
              <a:pathLst>
                <a:path w="1429" h="665">
                  <a:moveTo>
                    <a:pt x="0" y="0"/>
                  </a:moveTo>
                  <a:lnTo>
                    <a:pt x="224" y="665"/>
                  </a:lnTo>
                  <a:lnTo>
                    <a:pt x="1234" y="665"/>
                  </a:lnTo>
                  <a:lnTo>
                    <a:pt x="1429" y="3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508">
              <a:extLst>
                <a:ext uri="{FF2B5EF4-FFF2-40B4-BE49-F238E27FC236}">
                  <a16:creationId xmlns:a16="http://schemas.microsoft.com/office/drawing/2014/main" id="{8FC2C004-D9A1-4E3B-BF59-2892B6A86C20}"/>
                </a:ext>
              </a:extLst>
            </p:cNvPr>
            <p:cNvSpPr>
              <a:spLocks/>
            </p:cNvSpPr>
            <p:nvPr/>
          </p:nvSpPr>
          <p:spPr bwMode="auto">
            <a:xfrm>
              <a:off x="3066" y="1134"/>
              <a:ext cx="1429" cy="747"/>
            </a:xfrm>
            <a:custGeom>
              <a:avLst/>
              <a:gdLst>
                <a:gd name="T0" fmla="*/ 975 w 1429"/>
                <a:gd name="T1" fmla="*/ 0 h 747"/>
                <a:gd name="T2" fmla="*/ 975 w 1429"/>
                <a:gd name="T3" fmla="*/ 0 h 747"/>
                <a:gd name="T4" fmla="*/ 0 w 1429"/>
                <a:gd name="T5" fmla="*/ 423 h 747"/>
                <a:gd name="T6" fmla="*/ 1429 w 1429"/>
                <a:gd name="T7" fmla="*/ 747 h 747"/>
                <a:gd name="T8" fmla="*/ 975 w 1429"/>
                <a:gd name="T9" fmla="*/ 0 h 747"/>
              </a:gdLst>
              <a:ahLst/>
              <a:cxnLst>
                <a:cxn ang="0">
                  <a:pos x="T0" y="T1"/>
                </a:cxn>
                <a:cxn ang="0">
                  <a:pos x="T2" y="T3"/>
                </a:cxn>
                <a:cxn ang="0">
                  <a:pos x="T4" y="T5"/>
                </a:cxn>
                <a:cxn ang="0">
                  <a:pos x="T6" y="T7"/>
                </a:cxn>
                <a:cxn ang="0">
                  <a:pos x="T8" y="T9"/>
                </a:cxn>
              </a:cxnLst>
              <a:rect l="0" t="0" r="r" b="b"/>
              <a:pathLst>
                <a:path w="1429" h="747">
                  <a:moveTo>
                    <a:pt x="975" y="0"/>
                  </a:moveTo>
                  <a:lnTo>
                    <a:pt x="975" y="0"/>
                  </a:lnTo>
                  <a:lnTo>
                    <a:pt x="0" y="423"/>
                  </a:lnTo>
                  <a:lnTo>
                    <a:pt x="1429" y="747"/>
                  </a:lnTo>
                  <a:lnTo>
                    <a:pt x="975" y="0"/>
                  </a:lnTo>
                  <a:close/>
                </a:path>
              </a:pathLst>
            </a:custGeom>
            <a:solidFill>
              <a:srgbClr val="3D9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509">
              <a:extLst>
                <a:ext uri="{FF2B5EF4-FFF2-40B4-BE49-F238E27FC236}">
                  <a16:creationId xmlns:a16="http://schemas.microsoft.com/office/drawing/2014/main" id="{65D45194-55FD-4F93-9570-0EBFF41CAFBB}"/>
                </a:ext>
              </a:extLst>
            </p:cNvPr>
            <p:cNvSpPr>
              <a:spLocks/>
            </p:cNvSpPr>
            <p:nvPr/>
          </p:nvSpPr>
          <p:spPr bwMode="auto">
            <a:xfrm>
              <a:off x="3066" y="1134"/>
              <a:ext cx="1429" cy="747"/>
            </a:xfrm>
            <a:custGeom>
              <a:avLst/>
              <a:gdLst>
                <a:gd name="T0" fmla="*/ 975 w 1429"/>
                <a:gd name="T1" fmla="*/ 0 h 747"/>
                <a:gd name="T2" fmla="*/ 975 w 1429"/>
                <a:gd name="T3" fmla="*/ 0 h 747"/>
                <a:gd name="T4" fmla="*/ 0 w 1429"/>
                <a:gd name="T5" fmla="*/ 423 h 747"/>
                <a:gd name="T6" fmla="*/ 1429 w 1429"/>
                <a:gd name="T7" fmla="*/ 747 h 747"/>
                <a:gd name="T8" fmla="*/ 975 w 1429"/>
                <a:gd name="T9" fmla="*/ 0 h 747"/>
              </a:gdLst>
              <a:ahLst/>
              <a:cxnLst>
                <a:cxn ang="0">
                  <a:pos x="T0" y="T1"/>
                </a:cxn>
                <a:cxn ang="0">
                  <a:pos x="T2" y="T3"/>
                </a:cxn>
                <a:cxn ang="0">
                  <a:pos x="T4" y="T5"/>
                </a:cxn>
                <a:cxn ang="0">
                  <a:pos x="T6" y="T7"/>
                </a:cxn>
                <a:cxn ang="0">
                  <a:pos x="T8" y="T9"/>
                </a:cxn>
              </a:cxnLst>
              <a:rect l="0" t="0" r="r" b="b"/>
              <a:pathLst>
                <a:path w="1429" h="747">
                  <a:moveTo>
                    <a:pt x="975" y="0"/>
                  </a:moveTo>
                  <a:lnTo>
                    <a:pt x="975" y="0"/>
                  </a:lnTo>
                  <a:lnTo>
                    <a:pt x="0" y="423"/>
                  </a:lnTo>
                  <a:lnTo>
                    <a:pt x="1429" y="747"/>
                  </a:lnTo>
                  <a:lnTo>
                    <a:pt x="9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510">
              <a:extLst>
                <a:ext uri="{FF2B5EF4-FFF2-40B4-BE49-F238E27FC236}">
                  <a16:creationId xmlns:a16="http://schemas.microsoft.com/office/drawing/2014/main" id="{C68EC3AE-D7B2-4D4A-8684-F9C0660649DB}"/>
                </a:ext>
              </a:extLst>
            </p:cNvPr>
            <p:cNvSpPr>
              <a:spLocks/>
            </p:cNvSpPr>
            <p:nvPr/>
          </p:nvSpPr>
          <p:spPr bwMode="auto">
            <a:xfrm>
              <a:off x="2942" y="1557"/>
              <a:ext cx="348" cy="665"/>
            </a:xfrm>
            <a:custGeom>
              <a:avLst/>
              <a:gdLst>
                <a:gd name="T0" fmla="*/ 124 w 348"/>
                <a:gd name="T1" fmla="*/ 0 h 665"/>
                <a:gd name="T2" fmla="*/ 0 w 348"/>
                <a:gd name="T3" fmla="*/ 665 h 665"/>
                <a:gd name="T4" fmla="*/ 348 w 348"/>
                <a:gd name="T5" fmla="*/ 665 h 665"/>
                <a:gd name="T6" fmla="*/ 124 w 348"/>
                <a:gd name="T7" fmla="*/ 0 h 665"/>
              </a:gdLst>
              <a:ahLst/>
              <a:cxnLst>
                <a:cxn ang="0">
                  <a:pos x="T0" y="T1"/>
                </a:cxn>
                <a:cxn ang="0">
                  <a:pos x="T2" y="T3"/>
                </a:cxn>
                <a:cxn ang="0">
                  <a:pos x="T4" y="T5"/>
                </a:cxn>
                <a:cxn ang="0">
                  <a:pos x="T6" y="T7"/>
                </a:cxn>
              </a:cxnLst>
              <a:rect l="0" t="0" r="r" b="b"/>
              <a:pathLst>
                <a:path w="348" h="665">
                  <a:moveTo>
                    <a:pt x="124" y="0"/>
                  </a:moveTo>
                  <a:lnTo>
                    <a:pt x="0" y="665"/>
                  </a:lnTo>
                  <a:lnTo>
                    <a:pt x="348" y="665"/>
                  </a:lnTo>
                  <a:lnTo>
                    <a:pt x="124" y="0"/>
                  </a:lnTo>
                  <a:close/>
                </a:path>
              </a:pathLst>
            </a:custGeom>
            <a:solidFill>
              <a:srgbClr val="378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511">
              <a:extLst>
                <a:ext uri="{FF2B5EF4-FFF2-40B4-BE49-F238E27FC236}">
                  <a16:creationId xmlns:a16="http://schemas.microsoft.com/office/drawing/2014/main" id="{A5508AB0-E627-4320-BC5C-C8FC2311903F}"/>
                </a:ext>
              </a:extLst>
            </p:cNvPr>
            <p:cNvSpPr>
              <a:spLocks/>
            </p:cNvSpPr>
            <p:nvPr/>
          </p:nvSpPr>
          <p:spPr bwMode="auto">
            <a:xfrm>
              <a:off x="2942" y="1557"/>
              <a:ext cx="348" cy="665"/>
            </a:xfrm>
            <a:custGeom>
              <a:avLst/>
              <a:gdLst>
                <a:gd name="T0" fmla="*/ 124 w 348"/>
                <a:gd name="T1" fmla="*/ 0 h 665"/>
                <a:gd name="T2" fmla="*/ 0 w 348"/>
                <a:gd name="T3" fmla="*/ 665 h 665"/>
                <a:gd name="T4" fmla="*/ 348 w 348"/>
                <a:gd name="T5" fmla="*/ 665 h 665"/>
                <a:gd name="T6" fmla="*/ 124 w 348"/>
                <a:gd name="T7" fmla="*/ 0 h 665"/>
              </a:gdLst>
              <a:ahLst/>
              <a:cxnLst>
                <a:cxn ang="0">
                  <a:pos x="T0" y="T1"/>
                </a:cxn>
                <a:cxn ang="0">
                  <a:pos x="T2" y="T3"/>
                </a:cxn>
                <a:cxn ang="0">
                  <a:pos x="T4" y="T5"/>
                </a:cxn>
                <a:cxn ang="0">
                  <a:pos x="T6" y="T7"/>
                </a:cxn>
              </a:cxnLst>
              <a:rect l="0" t="0" r="r" b="b"/>
              <a:pathLst>
                <a:path w="348" h="665">
                  <a:moveTo>
                    <a:pt x="124" y="0"/>
                  </a:moveTo>
                  <a:lnTo>
                    <a:pt x="0" y="665"/>
                  </a:lnTo>
                  <a:lnTo>
                    <a:pt x="348" y="665"/>
                  </a:ln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512">
              <a:extLst>
                <a:ext uri="{FF2B5EF4-FFF2-40B4-BE49-F238E27FC236}">
                  <a16:creationId xmlns:a16="http://schemas.microsoft.com/office/drawing/2014/main" id="{985BCFB6-4E8D-43C3-991F-64FADD8C04A3}"/>
                </a:ext>
              </a:extLst>
            </p:cNvPr>
            <p:cNvSpPr>
              <a:spLocks noEditPoints="1"/>
            </p:cNvSpPr>
            <p:nvPr/>
          </p:nvSpPr>
          <p:spPr bwMode="auto">
            <a:xfrm>
              <a:off x="2818" y="842"/>
              <a:ext cx="1223" cy="292"/>
            </a:xfrm>
            <a:custGeom>
              <a:avLst/>
              <a:gdLst>
                <a:gd name="T0" fmla="*/ 1223 w 1223"/>
                <a:gd name="T1" fmla="*/ 292 h 292"/>
                <a:gd name="T2" fmla="*/ 1223 w 1223"/>
                <a:gd name="T3" fmla="*/ 292 h 292"/>
                <a:gd name="T4" fmla="*/ 1010 w 1223"/>
                <a:gd name="T5" fmla="*/ 0 h 292"/>
                <a:gd name="T6" fmla="*/ 83 w 1223"/>
                <a:gd name="T7" fmla="*/ 0 h 292"/>
                <a:gd name="T8" fmla="*/ 0 w 1223"/>
                <a:gd name="T9" fmla="*/ 220 h 292"/>
                <a:gd name="T10" fmla="*/ 1223 w 1223"/>
                <a:gd name="T11" fmla="*/ 292 h 292"/>
                <a:gd name="T12" fmla="*/ 1010 w 1223"/>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1223" h="292">
                  <a:moveTo>
                    <a:pt x="1223" y="292"/>
                  </a:moveTo>
                  <a:lnTo>
                    <a:pt x="1223" y="292"/>
                  </a:lnTo>
                  <a:close/>
                  <a:moveTo>
                    <a:pt x="1010" y="0"/>
                  </a:moveTo>
                  <a:lnTo>
                    <a:pt x="83" y="0"/>
                  </a:lnTo>
                  <a:lnTo>
                    <a:pt x="0" y="220"/>
                  </a:lnTo>
                  <a:lnTo>
                    <a:pt x="1223" y="292"/>
                  </a:lnTo>
                  <a:lnTo>
                    <a:pt x="1010" y="0"/>
                  </a:lnTo>
                  <a:close/>
                </a:path>
              </a:pathLst>
            </a:custGeom>
            <a:solidFill>
              <a:srgbClr val="489D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513">
              <a:extLst>
                <a:ext uri="{FF2B5EF4-FFF2-40B4-BE49-F238E27FC236}">
                  <a16:creationId xmlns:a16="http://schemas.microsoft.com/office/drawing/2014/main" id="{5150920B-86A2-48BC-8144-E2F6C1B9C5AF}"/>
                </a:ext>
              </a:extLst>
            </p:cNvPr>
            <p:cNvSpPr>
              <a:spLocks noEditPoints="1"/>
            </p:cNvSpPr>
            <p:nvPr/>
          </p:nvSpPr>
          <p:spPr bwMode="auto">
            <a:xfrm>
              <a:off x="2818" y="842"/>
              <a:ext cx="1223" cy="292"/>
            </a:xfrm>
            <a:custGeom>
              <a:avLst/>
              <a:gdLst>
                <a:gd name="T0" fmla="*/ 1223 w 1223"/>
                <a:gd name="T1" fmla="*/ 292 h 292"/>
                <a:gd name="T2" fmla="*/ 1223 w 1223"/>
                <a:gd name="T3" fmla="*/ 292 h 292"/>
                <a:gd name="T4" fmla="*/ 1010 w 1223"/>
                <a:gd name="T5" fmla="*/ 0 h 292"/>
                <a:gd name="T6" fmla="*/ 83 w 1223"/>
                <a:gd name="T7" fmla="*/ 0 h 292"/>
                <a:gd name="T8" fmla="*/ 0 w 1223"/>
                <a:gd name="T9" fmla="*/ 220 h 292"/>
                <a:gd name="T10" fmla="*/ 1223 w 1223"/>
                <a:gd name="T11" fmla="*/ 292 h 292"/>
                <a:gd name="T12" fmla="*/ 1010 w 1223"/>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1223" h="292">
                  <a:moveTo>
                    <a:pt x="1223" y="292"/>
                  </a:moveTo>
                  <a:lnTo>
                    <a:pt x="1223" y="292"/>
                  </a:lnTo>
                  <a:moveTo>
                    <a:pt x="1010" y="0"/>
                  </a:moveTo>
                  <a:lnTo>
                    <a:pt x="83" y="0"/>
                  </a:lnTo>
                  <a:lnTo>
                    <a:pt x="0" y="220"/>
                  </a:lnTo>
                  <a:lnTo>
                    <a:pt x="1223" y="292"/>
                  </a:lnTo>
                  <a:lnTo>
                    <a:pt x="10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514">
              <a:extLst>
                <a:ext uri="{FF2B5EF4-FFF2-40B4-BE49-F238E27FC236}">
                  <a16:creationId xmlns:a16="http://schemas.microsoft.com/office/drawing/2014/main" id="{F133DADE-33DF-49F6-B294-DA914E9DBD61}"/>
                </a:ext>
              </a:extLst>
            </p:cNvPr>
            <p:cNvSpPr>
              <a:spLocks/>
            </p:cNvSpPr>
            <p:nvPr/>
          </p:nvSpPr>
          <p:spPr bwMode="auto">
            <a:xfrm>
              <a:off x="2818" y="1062"/>
              <a:ext cx="1223" cy="495"/>
            </a:xfrm>
            <a:custGeom>
              <a:avLst/>
              <a:gdLst>
                <a:gd name="T0" fmla="*/ 0 w 1223"/>
                <a:gd name="T1" fmla="*/ 0 h 495"/>
                <a:gd name="T2" fmla="*/ 248 w 1223"/>
                <a:gd name="T3" fmla="*/ 495 h 495"/>
                <a:gd name="T4" fmla="*/ 1223 w 1223"/>
                <a:gd name="T5" fmla="*/ 72 h 495"/>
                <a:gd name="T6" fmla="*/ 0 w 1223"/>
                <a:gd name="T7" fmla="*/ 0 h 495"/>
              </a:gdLst>
              <a:ahLst/>
              <a:cxnLst>
                <a:cxn ang="0">
                  <a:pos x="T0" y="T1"/>
                </a:cxn>
                <a:cxn ang="0">
                  <a:pos x="T2" y="T3"/>
                </a:cxn>
                <a:cxn ang="0">
                  <a:pos x="T4" y="T5"/>
                </a:cxn>
                <a:cxn ang="0">
                  <a:pos x="T6" y="T7"/>
                </a:cxn>
              </a:cxnLst>
              <a:rect l="0" t="0" r="r" b="b"/>
              <a:pathLst>
                <a:path w="1223" h="495">
                  <a:moveTo>
                    <a:pt x="0" y="0"/>
                  </a:moveTo>
                  <a:lnTo>
                    <a:pt x="248" y="495"/>
                  </a:lnTo>
                  <a:lnTo>
                    <a:pt x="1223" y="72"/>
                  </a:lnTo>
                  <a:lnTo>
                    <a:pt x="0" y="0"/>
                  </a:lnTo>
                  <a:close/>
                </a:path>
              </a:pathLst>
            </a:custGeom>
            <a:solidFill>
              <a:srgbClr val="449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515">
              <a:extLst>
                <a:ext uri="{FF2B5EF4-FFF2-40B4-BE49-F238E27FC236}">
                  <a16:creationId xmlns:a16="http://schemas.microsoft.com/office/drawing/2014/main" id="{29834E82-F573-4967-85CC-2DC58A2666A9}"/>
                </a:ext>
              </a:extLst>
            </p:cNvPr>
            <p:cNvSpPr>
              <a:spLocks/>
            </p:cNvSpPr>
            <p:nvPr/>
          </p:nvSpPr>
          <p:spPr bwMode="auto">
            <a:xfrm>
              <a:off x="2818" y="1062"/>
              <a:ext cx="1223" cy="495"/>
            </a:xfrm>
            <a:custGeom>
              <a:avLst/>
              <a:gdLst>
                <a:gd name="T0" fmla="*/ 0 w 1223"/>
                <a:gd name="T1" fmla="*/ 0 h 495"/>
                <a:gd name="T2" fmla="*/ 248 w 1223"/>
                <a:gd name="T3" fmla="*/ 495 h 495"/>
                <a:gd name="T4" fmla="*/ 1223 w 1223"/>
                <a:gd name="T5" fmla="*/ 72 h 495"/>
                <a:gd name="T6" fmla="*/ 0 w 1223"/>
                <a:gd name="T7" fmla="*/ 0 h 495"/>
              </a:gdLst>
              <a:ahLst/>
              <a:cxnLst>
                <a:cxn ang="0">
                  <a:pos x="T0" y="T1"/>
                </a:cxn>
                <a:cxn ang="0">
                  <a:pos x="T2" y="T3"/>
                </a:cxn>
                <a:cxn ang="0">
                  <a:pos x="T4" y="T5"/>
                </a:cxn>
                <a:cxn ang="0">
                  <a:pos x="T6" y="T7"/>
                </a:cxn>
              </a:cxnLst>
              <a:rect l="0" t="0" r="r" b="b"/>
              <a:pathLst>
                <a:path w="1223" h="495">
                  <a:moveTo>
                    <a:pt x="0" y="0"/>
                  </a:moveTo>
                  <a:lnTo>
                    <a:pt x="248" y="495"/>
                  </a:lnTo>
                  <a:lnTo>
                    <a:pt x="1223" y="7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516">
              <a:extLst>
                <a:ext uri="{FF2B5EF4-FFF2-40B4-BE49-F238E27FC236}">
                  <a16:creationId xmlns:a16="http://schemas.microsoft.com/office/drawing/2014/main" id="{AB28FB8A-A712-4EDB-8BF5-F2F1173C2805}"/>
                </a:ext>
              </a:extLst>
            </p:cNvPr>
            <p:cNvSpPr>
              <a:spLocks noEditPoints="1"/>
            </p:cNvSpPr>
            <p:nvPr/>
          </p:nvSpPr>
          <p:spPr bwMode="auto">
            <a:xfrm>
              <a:off x="2204" y="1557"/>
              <a:ext cx="862" cy="665"/>
            </a:xfrm>
            <a:custGeom>
              <a:avLst/>
              <a:gdLst>
                <a:gd name="T0" fmla="*/ 862 w 862"/>
                <a:gd name="T1" fmla="*/ 0 h 665"/>
                <a:gd name="T2" fmla="*/ 0 w 862"/>
                <a:gd name="T3" fmla="*/ 396 h 665"/>
                <a:gd name="T4" fmla="*/ 129 w 862"/>
                <a:gd name="T5" fmla="*/ 665 h 665"/>
                <a:gd name="T6" fmla="*/ 738 w 862"/>
                <a:gd name="T7" fmla="*/ 665 h 665"/>
                <a:gd name="T8" fmla="*/ 862 w 862"/>
                <a:gd name="T9" fmla="*/ 0 h 665"/>
                <a:gd name="T10" fmla="*/ 862 w 862"/>
                <a:gd name="T11" fmla="*/ 0 h 665"/>
                <a:gd name="T12" fmla="*/ 862 w 862"/>
                <a:gd name="T13" fmla="*/ 0 h 665"/>
              </a:gdLst>
              <a:ahLst/>
              <a:cxnLst>
                <a:cxn ang="0">
                  <a:pos x="T0" y="T1"/>
                </a:cxn>
                <a:cxn ang="0">
                  <a:pos x="T2" y="T3"/>
                </a:cxn>
                <a:cxn ang="0">
                  <a:pos x="T4" y="T5"/>
                </a:cxn>
                <a:cxn ang="0">
                  <a:pos x="T6" y="T7"/>
                </a:cxn>
                <a:cxn ang="0">
                  <a:pos x="T8" y="T9"/>
                </a:cxn>
                <a:cxn ang="0">
                  <a:pos x="T10" y="T11"/>
                </a:cxn>
                <a:cxn ang="0">
                  <a:pos x="T12" y="T13"/>
                </a:cxn>
              </a:cxnLst>
              <a:rect l="0" t="0" r="r" b="b"/>
              <a:pathLst>
                <a:path w="862" h="665">
                  <a:moveTo>
                    <a:pt x="862" y="0"/>
                  </a:moveTo>
                  <a:lnTo>
                    <a:pt x="0" y="396"/>
                  </a:lnTo>
                  <a:lnTo>
                    <a:pt x="129" y="665"/>
                  </a:lnTo>
                  <a:lnTo>
                    <a:pt x="738" y="665"/>
                  </a:lnTo>
                  <a:lnTo>
                    <a:pt x="862" y="0"/>
                  </a:lnTo>
                  <a:close/>
                  <a:moveTo>
                    <a:pt x="862" y="0"/>
                  </a:moveTo>
                  <a:lnTo>
                    <a:pt x="862" y="0"/>
                  </a:lnTo>
                  <a:close/>
                </a:path>
              </a:pathLst>
            </a:custGeom>
            <a:solidFill>
              <a:srgbClr val="3F9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517">
              <a:extLst>
                <a:ext uri="{FF2B5EF4-FFF2-40B4-BE49-F238E27FC236}">
                  <a16:creationId xmlns:a16="http://schemas.microsoft.com/office/drawing/2014/main" id="{EC69A87D-CB39-4940-B382-1796C8D0F62F}"/>
                </a:ext>
              </a:extLst>
            </p:cNvPr>
            <p:cNvSpPr>
              <a:spLocks noEditPoints="1"/>
            </p:cNvSpPr>
            <p:nvPr/>
          </p:nvSpPr>
          <p:spPr bwMode="auto">
            <a:xfrm>
              <a:off x="2204" y="1557"/>
              <a:ext cx="862" cy="665"/>
            </a:xfrm>
            <a:custGeom>
              <a:avLst/>
              <a:gdLst>
                <a:gd name="T0" fmla="*/ 862 w 862"/>
                <a:gd name="T1" fmla="*/ 0 h 665"/>
                <a:gd name="T2" fmla="*/ 0 w 862"/>
                <a:gd name="T3" fmla="*/ 396 h 665"/>
                <a:gd name="T4" fmla="*/ 129 w 862"/>
                <a:gd name="T5" fmla="*/ 665 h 665"/>
                <a:gd name="T6" fmla="*/ 738 w 862"/>
                <a:gd name="T7" fmla="*/ 665 h 665"/>
                <a:gd name="T8" fmla="*/ 862 w 862"/>
                <a:gd name="T9" fmla="*/ 0 h 665"/>
                <a:gd name="T10" fmla="*/ 862 w 862"/>
                <a:gd name="T11" fmla="*/ 0 h 665"/>
                <a:gd name="T12" fmla="*/ 862 w 862"/>
                <a:gd name="T13" fmla="*/ 0 h 665"/>
              </a:gdLst>
              <a:ahLst/>
              <a:cxnLst>
                <a:cxn ang="0">
                  <a:pos x="T0" y="T1"/>
                </a:cxn>
                <a:cxn ang="0">
                  <a:pos x="T2" y="T3"/>
                </a:cxn>
                <a:cxn ang="0">
                  <a:pos x="T4" y="T5"/>
                </a:cxn>
                <a:cxn ang="0">
                  <a:pos x="T6" y="T7"/>
                </a:cxn>
                <a:cxn ang="0">
                  <a:pos x="T8" y="T9"/>
                </a:cxn>
                <a:cxn ang="0">
                  <a:pos x="T10" y="T11"/>
                </a:cxn>
                <a:cxn ang="0">
                  <a:pos x="T12" y="T13"/>
                </a:cxn>
              </a:cxnLst>
              <a:rect l="0" t="0" r="r" b="b"/>
              <a:pathLst>
                <a:path w="862" h="665">
                  <a:moveTo>
                    <a:pt x="862" y="0"/>
                  </a:moveTo>
                  <a:lnTo>
                    <a:pt x="0" y="396"/>
                  </a:lnTo>
                  <a:lnTo>
                    <a:pt x="129" y="665"/>
                  </a:lnTo>
                  <a:lnTo>
                    <a:pt x="738" y="665"/>
                  </a:lnTo>
                  <a:lnTo>
                    <a:pt x="862" y="0"/>
                  </a:lnTo>
                  <a:moveTo>
                    <a:pt x="862" y="0"/>
                  </a:moveTo>
                  <a:lnTo>
                    <a:pt x="8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518">
              <a:extLst>
                <a:ext uri="{FF2B5EF4-FFF2-40B4-BE49-F238E27FC236}">
                  <a16:creationId xmlns:a16="http://schemas.microsoft.com/office/drawing/2014/main" id="{F53DBE31-EB5D-4216-9C98-1BFA2CFDF0C7}"/>
                </a:ext>
              </a:extLst>
            </p:cNvPr>
            <p:cNvSpPr>
              <a:spLocks/>
            </p:cNvSpPr>
            <p:nvPr/>
          </p:nvSpPr>
          <p:spPr bwMode="auto">
            <a:xfrm>
              <a:off x="2818" y="842"/>
              <a:ext cx="83" cy="220"/>
            </a:xfrm>
            <a:custGeom>
              <a:avLst/>
              <a:gdLst>
                <a:gd name="T0" fmla="*/ 83 w 83"/>
                <a:gd name="T1" fmla="*/ 0 h 220"/>
                <a:gd name="T2" fmla="*/ 18 w 83"/>
                <a:gd name="T3" fmla="*/ 0 h 220"/>
                <a:gd name="T4" fmla="*/ 0 w 83"/>
                <a:gd name="T5" fmla="*/ 220 h 220"/>
                <a:gd name="T6" fmla="*/ 83 w 83"/>
                <a:gd name="T7" fmla="*/ 0 h 220"/>
              </a:gdLst>
              <a:ahLst/>
              <a:cxnLst>
                <a:cxn ang="0">
                  <a:pos x="T0" y="T1"/>
                </a:cxn>
                <a:cxn ang="0">
                  <a:pos x="T2" y="T3"/>
                </a:cxn>
                <a:cxn ang="0">
                  <a:pos x="T4" y="T5"/>
                </a:cxn>
                <a:cxn ang="0">
                  <a:pos x="T6" y="T7"/>
                </a:cxn>
              </a:cxnLst>
              <a:rect l="0" t="0" r="r" b="b"/>
              <a:pathLst>
                <a:path w="83" h="220">
                  <a:moveTo>
                    <a:pt x="83" y="0"/>
                  </a:moveTo>
                  <a:lnTo>
                    <a:pt x="18" y="0"/>
                  </a:lnTo>
                  <a:lnTo>
                    <a:pt x="0" y="220"/>
                  </a:lnTo>
                  <a:lnTo>
                    <a:pt x="83" y="0"/>
                  </a:lnTo>
                  <a:close/>
                </a:path>
              </a:pathLst>
            </a:custGeom>
            <a:solidFill>
              <a:srgbClr val="4FA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519">
              <a:extLst>
                <a:ext uri="{FF2B5EF4-FFF2-40B4-BE49-F238E27FC236}">
                  <a16:creationId xmlns:a16="http://schemas.microsoft.com/office/drawing/2014/main" id="{AF689F9C-9934-4E33-9829-D5AC82489A2F}"/>
                </a:ext>
              </a:extLst>
            </p:cNvPr>
            <p:cNvSpPr>
              <a:spLocks/>
            </p:cNvSpPr>
            <p:nvPr/>
          </p:nvSpPr>
          <p:spPr bwMode="auto">
            <a:xfrm>
              <a:off x="2818" y="842"/>
              <a:ext cx="83" cy="220"/>
            </a:xfrm>
            <a:custGeom>
              <a:avLst/>
              <a:gdLst>
                <a:gd name="T0" fmla="*/ 83 w 83"/>
                <a:gd name="T1" fmla="*/ 0 h 220"/>
                <a:gd name="T2" fmla="*/ 18 w 83"/>
                <a:gd name="T3" fmla="*/ 0 h 220"/>
                <a:gd name="T4" fmla="*/ 0 w 83"/>
                <a:gd name="T5" fmla="*/ 220 h 220"/>
                <a:gd name="T6" fmla="*/ 83 w 83"/>
                <a:gd name="T7" fmla="*/ 0 h 220"/>
              </a:gdLst>
              <a:ahLst/>
              <a:cxnLst>
                <a:cxn ang="0">
                  <a:pos x="T0" y="T1"/>
                </a:cxn>
                <a:cxn ang="0">
                  <a:pos x="T2" y="T3"/>
                </a:cxn>
                <a:cxn ang="0">
                  <a:pos x="T4" y="T5"/>
                </a:cxn>
                <a:cxn ang="0">
                  <a:pos x="T6" y="T7"/>
                </a:cxn>
              </a:cxnLst>
              <a:rect l="0" t="0" r="r" b="b"/>
              <a:pathLst>
                <a:path w="83" h="220">
                  <a:moveTo>
                    <a:pt x="83" y="0"/>
                  </a:moveTo>
                  <a:lnTo>
                    <a:pt x="18" y="0"/>
                  </a:lnTo>
                  <a:lnTo>
                    <a:pt x="0" y="220"/>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520">
              <a:extLst>
                <a:ext uri="{FF2B5EF4-FFF2-40B4-BE49-F238E27FC236}">
                  <a16:creationId xmlns:a16="http://schemas.microsoft.com/office/drawing/2014/main" id="{6F7C355C-4DC8-4FCA-B732-EF3DC6151F6C}"/>
                </a:ext>
              </a:extLst>
            </p:cNvPr>
            <p:cNvSpPr>
              <a:spLocks/>
            </p:cNvSpPr>
            <p:nvPr/>
          </p:nvSpPr>
          <p:spPr bwMode="auto">
            <a:xfrm>
              <a:off x="2487" y="842"/>
              <a:ext cx="349" cy="220"/>
            </a:xfrm>
            <a:custGeom>
              <a:avLst/>
              <a:gdLst>
                <a:gd name="T0" fmla="*/ 349 w 349"/>
                <a:gd name="T1" fmla="*/ 0 h 220"/>
                <a:gd name="T2" fmla="*/ 0 w 349"/>
                <a:gd name="T3" fmla="*/ 0 h 220"/>
                <a:gd name="T4" fmla="*/ 331 w 349"/>
                <a:gd name="T5" fmla="*/ 220 h 220"/>
                <a:gd name="T6" fmla="*/ 349 w 349"/>
                <a:gd name="T7" fmla="*/ 0 h 220"/>
              </a:gdLst>
              <a:ahLst/>
              <a:cxnLst>
                <a:cxn ang="0">
                  <a:pos x="T0" y="T1"/>
                </a:cxn>
                <a:cxn ang="0">
                  <a:pos x="T2" y="T3"/>
                </a:cxn>
                <a:cxn ang="0">
                  <a:pos x="T4" y="T5"/>
                </a:cxn>
                <a:cxn ang="0">
                  <a:pos x="T6" y="T7"/>
                </a:cxn>
              </a:cxnLst>
              <a:rect l="0" t="0" r="r" b="b"/>
              <a:pathLst>
                <a:path w="349" h="220">
                  <a:moveTo>
                    <a:pt x="349" y="0"/>
                  </a:moveTo>
                  <a:lnTo>
                    <a:pt x="0" y="0"/>
                  </a:lnTo>
                  <a:lnTo>
                    <a:pt x="331" y="220"/>
                  </a:lnTo>
                  <a:lnTo>
                    <a:pt x="349" y="0"/>
                  </a:lnTo>
                  <a:close/>
                </a:path>
              </a:pathLst>
            </a:custGeom>
            <a:solidFill>
              <a:srgbClr val="53A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521">
              <a:extLst>
                <a:ext uri="{FF2B5EF4-FFF2-40B4-BE49-F238E27FC236}">
                  <a16:creationId xmlns:a16="http://schemas.microsoft.com/office/drawing/2014/main" id="{85338BAE-55F9-4D32-9912-7235D181BA53}"/>
                </a:ext>
              </a:extLst>
            </p:cNvPr>
            <p:cNvSpPr>
              <a:spLocks/>
            </p:cNvSpPr>
            <p:nvPr/>
          </p:nvSpPr>
          <p:spPr bwMode="auto">
            <a:xfrm>
              <a:off x="2487" y="842"/>
              <a:ext cx="349" cy="220"/>
            </a:xfrm>
            <a:custGeom>
              <a:avLst/>
              <a:gdLst>
                <a:gd name="T0" fmla="*/ 349 w 349"/>
                <a:gd name="T1" fmla="*/ 0 h 220"/>
                <a:gd name="T2" fmla="*/ 0 w 349"/>
                <a:gd name="T3" fmla="*/ 0 h 220"/>
                <a:gd name="T4" fmla="*/ 331 w 349"/>
                <a:gd name="T5" fmla="*/ 220 h 220"/>
                <a:gd name="T6" fmla="*/ 349 w 349"/>
                <a:gd name="T7" fmla="*/ 0 h 220"/>
              </a:gdLst>
              <a:ahLst/>
              <a:cxnLst>
                <a:cxn ang="0">
                  <a:pos x="T0" y="T1"/>
                </a:cxn>
                <a:cxn ang="0">
                  <a:pos x="T2" y="T3"/>
                </a:cxn>
                <a:cxn ang="0">
                  <a:pos x="T4" y="T5"/>
                </a:cxn>
                <a:cxn ang="0">
                  <a:pos x="T6" y="T7"/>
                </a:cxn>
              </a:cxnLst>
              <a:rect l="0" t="0" r="r" b="b"/>
              <a:pathLst>
                <a:path w="349" h="220">
                  <a:moveTo>
                    <a:pt x="349" y="0"/>
                  </a:moveTo>
                  <a:lnTo>
                    <a:pt x="0" y="0"/>
                  </a:lnTo>
                  <a:lnTo>
                    <a:pt x="331" y="220"/>
                  </a:lnTo>
                  <a:lnTo>
                    <a:pt x="3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522">
              <a:extLst>
                <a:ext uri="{FF2B5EF4-FFF2-40B4-BE49-F238E27FC236}">
                  <a16:creationId xmlns:a16="http://schemas.microsoft.com/office/drawing/2014/main" id="{85C7EC89-E9E8-44EC-BCEF-3D4AD6D99846}"/>
                </a:ext>
              </a:extLst>
            </p:cNvPr>
            <p:cNvSpPr>
              <a:spLocks/>
            </p:cNvSpPr>
            <p:nvPr/>
          </p:nvSpPr>
          <p:spPr bwMode="auto">
            <a:xfrm>
              <a:off x="2204" y="1062"/>
              <a:ext cx="862" cy="891"/>
            </a:xfrm>
            <a:custGeom>
              <a:avLst/>
              <a:gdLst>
                <a:gd name="T0" fmla="*/ 614 w 862"/>
                <a:gd name="T1" fmla="*/ 0 h 891"/>
                <a:gd name="T2" fmla="*/ 614 w 862"/>
                <a:gd name="T3" fmla="*/ 0 h 891"/>
                <a:gd name="T4" fmla="*/ 0 w 862"/>
                <a:gd name="T5" fmla="*/ 891 h 891"/>
                <a:gd name="T6" fmla="*/ 862 w 862"/>
                <a:gd name="T7" fmla="*/ 495 h 891"/>
                <a:gd name="T8" fmla="*/ 614 w 862"/>
                <a:gd name="T9" fmla="*/ 0 h 891"/>
              </a:gdLst>
              <a:ahLst/>
              <a:cxnLst>
                <a:cxn ang="0">
                  <a:pos x="T0" y="T1"/>
                </a:cxn>
                <a:cxn ang="0">
                  <a:pos x="T2" y="T3"/>
                </a:cxn>
                <a:cxn ang="0">
                  <a:pos x="T4" y="T5"/>
                </a:cxn>
                <a:cxn ang="0">
                  <a:pos x="T6" y="T7"/>
                </a:cxn>
                <a:cxn ang="0">
                  <a:pos x="T8" y="T9"/>
                </a:cxn>
              </a:cxnLst>
              <a:rect l="0" t="0" r="r" b="b"/>
              <a:pathLst>
                <a:path w="862" h="891">
                  <a:moveTo>
                    <a:pt x="614" y="0"/>
                  </a:moveTo>
                  <a:lnTo>
                    <a:pt x="614" y="0"/>
                  </a:lnTo>
                  <a:lnTo>
                    <a:pt x="0" y="891"/>
                  </a:lnTo>
                  <a:lnTo>
                    <a:pt x="862" y="495"/>
                  </a:lnTo>
                  <a:lnTo>
                    <a:pt x="614" y="0"/>
                  </a:lnTo>
                  <a:close/>
                </a:path>
              </a:pathLst>
            </a:custGeom>
            <a:solidFill>
              <a:srgbClr val="45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523">
              <a:extLst>
                <a:ext uri="{FF2B5EF4-FFF2-40B4-BE49-F238E27FC236}">
                  <a16:creationId xmlns:a16="http://schemas.microsoft.com/office/drawing/2014/main" id="{1E4CEF0D-5A10-45F8-9F21-AB389C517EFE}"/>
                </a:ext>
              </a:extLst>
            </p:cNvPr>
            <p:cNvSpPr>
              <a:spLocks/>
            </p:cNvSpPr>
            <p:nvPr/>
          </p:nvSpPr>
          <p:spPr bwMode="auto">
            <a:xfrm>
              <a:off x="2204" y="1062"/>
              <a:ext cx="862" cy="891"/>
            </a:xfrm>
            <a:custGeom>
              <a:avLst/>
              <a:gdLst>
                <a:gd name="T0" fmla="*/ 614 w 862"/>
                <a:gd name="T1" fmla="*/ 0 h 891"/>
                <a:gd name="T2" fmla="*/ 614 w 862"/>
                <a:gd name="T3" fmla="*/ 0 h 891"/>
                <a:gd name="T4" fmla="*/ 0 w 862"/>
                <a:gd name="T5" fmla="*/ 891 h 891"/>
                <a:gd name="T6" fmla="*/ 862 w 862"/>
                <a:gd name="T7" fmla="*/ 495 h 891"/>
                <a:gd name="T8" fmla="*/ 614 w 862"/>
                <a:gd name="T9" fmla="*/ 0 h 891"/>
              </a:gdLst>
              <a:ahLst/>
              <a:cxnLst>
                <a:cxn ang="0">
                  <a:pos x="T0" y="T1"/>
                </a:cxn>
                <a:cxn ang="0">
                  <a:pos x="T2" y="T3"/>
                </a:cxn>
                <a:cxn ang="0">
                  <a:pos x="T4" y="T5"/>
                </a:cxn>
                <a:cxn ang="0">
                  <a:pos x="T6" y="T7"/>
                </a:cxn>
                <a:cxn ang="0">
                  <a:pos x="T8" y="T9"/>
                </a:cxn>
              </a:cxnLst>
              <a:rect l="0" t="0" r="r" b="b"/>
              <a:pathLst>
                <a:path w="862" h="891">
                  <a:moveTo>
                    <a:pt x="614" y="0"/>
                  </a:moveTo>
                  <a:lnTo>
                    <a:pt x="614" y="0"/>
                  </a:lnTo>
                  <a:lnTo>
                    <a:pt x="0" y="891"/>
                  </a:lnTo>
                  <a:lnTo>
                    <a:pt x="862" y="495"/>
                  </a:lnTo>
                  <a:lnTo>
                    <a:pt x="6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524">
              <a:extLst>
                <a:ext uri="{FF2B5EF4-FFF2-40B4-BE49-F238E27FC236}">
                  <a16:creationId xmlns:a16="http://schemas.microsoft.com/office/drawing/2014/main" id="{6676DCBF-1D39-41CC-87A7-73042098E372}"/>
                </a:ext>
              </a:extLst>
            </p:cNvPr>
            <p:cNvSpPr>
              <a:spLocks/>
            </p:cNvSpPr>
            <p:nvPr/>
          </p:nvSpPr>
          <p:spPr bwMode="auto">
            <a:xfrm>
              <a:off x="2115" y="1953"/>
              <a:ext cx="218" cy="269"/>
            </a:xfrm>
            <a:custGeom>
              <a:avLst/>
              <a:gdLst>
                <a:gd name="T0" fmla="*/ 89 w 218"/>
                <a:gd name="T1" fmla="*/ 0 h 269"/>
                <a:gd name="T2" fmla="*/ 0 w 218"/>
                <a:gd name="T3" fmla="*/ 269 h 269"/>
                <a:gd name="T4" fmla="*/ 218 w 218"/>
                <a:gd name="T5" fmla="*/ 269 h 269"/>
                <a:gd name="T6" fmla="*/ 89 w 218"/>
                <a:gd name="T7" fmla="*/ 0 h 269"/>
              </a:gdLst>
              <a:ahLst/>
              <a:cxnLst>
                <a:cxn ang="0">
                  <a:pos x="T0" y="T1"/>
                </a:cxn>
                <a:cxn ang="0">
                  <a:pos x="T2" y="T3"/>
                </a:cxn>
                <a:cxn ang="0">
                  <a:pos x="T4" y="T5"/>
                </a:cxn>
                <a:cxn ang="0">
                  <a:pos x="T6" y="T7"/>
                </a:cxn>
              </a:cxnLst>
              <a:rect l="0" t="0" r="r" b="b"/>
              <a:pathLst>
                <a:path w="218" h="269">
                  <a:moveTo>
                    <a:pt x="89" y="0"/>
                  </a:moveTo>
                  <a:lnTo>
                    <a:pt x="0" y="269"/>
                  </a:lnTo>
                  <a:lnTo>
                    <a:pt x="218" y="269"/>
                  </a:lnTo>
                  <a:lnTo>
                    <a:pt x="89" y="0"/>
                  </a:lnTo>
                  <a:close/>
                </a:path>
              </a:pathLst>
            </a:custGeom>
            <a:solidFill>
              <a:srgbClr val="3D92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525">
              <a:extLst>
                <a:ext uri="{FF2B5EF4-FFF2-40B4-BE49-F238E27FC236}">
                  <a16:creationId xmlns:a16="http://schemas.microsoft.com/office/drawing/2014/main" id="{A0BE0EA6-C113-4FFD-A373-A20D9FE91516}"/>
                </a:ext>
              </a:extLst>
            </p:cNvPr>
            <p:cNvSpPr>
              <a:spLocks/>
            </p:cNvSpPr>
            <p:nvPr/>
          </p:nvSpPr>
          <p:spPr bwMode="auto">
            <a:xfrm>
              <a:off x="2115" y="1953"/>
              <a:ext cx="218" cy="269"/>
            </a:xfrm>
            <a:custGeom>
              <a:avLst/>
              <a:gdLst>
                <a:gd name="T0" fmla="*/ 89 w 218"/>
                <a:gd name="T1" fmla="*/ 0 h 269"/>
                <a:gd name="T2" fmla="*/ 0 w 218"/>
                <a:gd name="T3" fmla="*/ 269 h 269"/>
                <a:gd name="T4" fmla="*/ 218 w 218"/>
                <a:gd name="T5" fmla="*/ 269 h 269"/>
                <a:gd name="T6" fmla="*/ 89 w 218"/>
                <a:gd name="T7" fmla="*/ 0 h 269"/>
              </a:gdLst>
              <a:ahLst/>
              <a:cxnLst>
                <a:cxn ang="0">
                  <a:pos x="T0" y="T1"/>
                </a:cxn>
                <a:cxn ang="0">
                  <a:pos x="T2" y="T3"/>
                </a:cxn>
                <a:cxn ang="0">
                  <a:pos x="T4" y="T5"/>
                </a:cxn>
                <a:cxn ang="0">
                  <a:pos x="T6" y="T7"/>
                </a:cxn>
              </a:cxnLst>
              <a:rect l="0" t="0" r="r" b="b"/>
              <a:pathLst>
                <a:path w="218" h="269">
                  <a:moveTo>
                    <a:pt x="89" y="0"/>
                  </a:moveTo>
                  <a:lnTo>
                    <a:pt x="0" y="269"/>
                  </a:lnTo>
                  <a:lnTo>
                    <a:pt x="218" y="269"/>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26">
              <a:extLst>
                <a:ext uri="{FF2B5EF4-FFF2-40B4-BE49-F238E27FC236}">
                  <a16:creationId xmlns:a16="http://schemas.microsoft.com/office/drawing/2014/main" id="{FACFAC67-C040-4F00-AE88-8CE86CDD763B}"/>
                </a:ext>
              </a:extLst>
            </p:cNvPr>
            <p:cNvSpPr>
              <a:spLocks/>
            </p:cNvSpPr>
            <p:nvPr/>
          </p:nvSpPr>
          <p:spPr bwMode="auto">
            <a:xfrm>
              <a:off x="1335" y="842"/>
              <a:ext cx="1483" cy="589"/>
            </a:xfrm>
            <a:custGeom>
              <a:avLst/>
              <a:gdLst>
                <a:gd name="T0" fmla="*/ 1152 w 1483"/>
                <a:gd name="T1" fmla="*/ 0 h 589"/>
                <a:gd name="T2" fmla="*/ 0 w 1483"/>
                <a:gd name="T3" fmla="*/ 0 h 589"/>
                <a:gd name="T4" fmla="*/ 118 w 1483"/>
                <a:gd name="T5" fmla="*/ 589 h 589"/>
                <a:gd name="T6" fmla="*/ 1483 w 1483"/>
                <a:gd name="T7" fmla="*/ 220 h 589"/>
                <a:gd name="T8" fmla="*/ 1152 w 1483"/>
                <a:gd name="T9" fmla="*/ 0 h 589"/>
              </a:gdLst>
              <a:ahLst/>
              <a:cxnLst>
                <a:cxn ang="0">
                  <a:pos x="T0" y="T1"/>
                </a:cxn>
                <a:cxn ang="0">
                  <a:pos x="T2" y="T3"/>
                </a:cxn>
                <a:cxn ang="0">
                  <a:pos x="T4" y="T5"/>
                </a:cxn>
                <a:cxn ang="0">
                  <a:pos x="T6" y="T7"/>
                </a:cxn>
                <a:cxn ang="0">
                  <a:pos x="T8" y="T9"/>
                </a:cxn>
              </a:cxnLst>
              <a:rect l="0" t="0" r="r" b="b"/>
              <a:pathLst>
                <a:path w="1483" h="589">
                  <a:moveTo>
                    <a:pt x="1152" y="0"/>
                  </a:moveTo>
                  <a:lnTo>
                    <a:pt x="0" y="0"/>
                  </a:lnTo>
                  <a:lnTo>
                    <a:pt x="118" y="589"/>
                  </a:lnTo>
                  <a:lnTo>
                    <a:pt x="1483" y="220"/>
                  </a:lnTo>
                  <a:lnTo>
                    <a:pt x="1152" y="0"/>
                  </a:lnTo>
                  <a:close/>
                </a:path>
              </a:pathLst>
            </a:custGeom>
            <a:solidFill>
              <a:srgbClr val="51A3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527">
              <a:extLst>
                <a:ext uri="{FF2B5EF4-FFF2-40B4-BE49-F238E27FC236}">
                  <a16:creationId xmlns:a16="http://schemas.microsoft.com/office/drawing/2014/main" id="{E09D09A0-7C0B-49B8-B374-EF17038574D3}"/>
                </a:ext>
              </a:extLst>
            </p:cNvPr>
            <p:cNvSpPr>
              <a:spLocks/>
            </p:cNvSpPr>
            <p:nvPr/>
          </p:nvSpPr>
          <p:spPr bwMode="auto">
            <a:xfrm>
              <a:off x="1335" y="842"/>
              <a:ext cx="1483" cy="589"/>
            </a:xfrm>
            <a:custGeom>
              <a:avLst/>
              <a:gdLst>
                <a:gd name="T0" fmla="*/ 1152 w 1483"/>
                <a:gd name="T1" fmla="*/ 0 h 589"/>
                <a:gd name="T2" fmla="*/ 0 w 1483"/>
                <a:gd name="T3" fmla="*/ 0 h 589"/>
                <a:gd name="T4" fmla="*/ 118 w 1483"/>
                <a:gd name="T5" fmla="*/ 589 h 589"/>
                <a:gd name="T6" fmla="*/ 1483 w 1483"/>
                <a:gd name="T7" fmla="*/ 220 h 589"/>
                <a:gd name="T8" fmla="*/ 1152 w 1483"/>
                <a:gd name="T9" fmla="*/ 0 h 589"/>
              </a:gdLst>
              <a:ahLst/>
              <a:cxnLst>
                <a:cxn ang="0">
                  <a:pos x="T0" y="T1"/>
                </a:cxn>
                <a:cxn ang="0">
                  <a:pos x="T2" y="T3"/>
                </a:cxn>
                <a:cxn ang="0">
                  <a:pos x="T4" y="T5"/>
                </a:cxn>
                <a:cxn ang="0">
                  <a:pos x="T6" y="T7"/>
                </a:cxn>
                <a:cxn ang="0">
                  <a:pos x="T8" y="T9"/>
                </a:cxn>
              </a:cxnLst>
              <a:rect l="0" t="0" r="r" b="b"/>
              <a:pathLst>
                <a:path w="1483" h="589">
                  <a:moveTo>
                    <a:pt x="1152" y="0"/>
                  </a:moveTo>
                  <a:lnTo>
                    <a:pt x="0" y="0"/>
                  </a:lnTo>
                  <a:lnTo>
                    <a:pt x="118" y="589"/>
                  </a:lnTo>
                  <a:lnTo>
                    <a:pt x="1483" y="220"/>
                  </a:lnTo>
                  <a:lnTo>
                    <a:pt x="1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28">
              <a:extLst>
                <a:ext uri="{FF2B5EF4-FFF2-40B4-BE49-F238E27FC236}">
                  <a16:creationId xmlns:a16="http://schemas.microsoft.com/office/drawing/2014/main" id="{CA643A7A-465D-4853-8DE8-9F5C43D9AE04}"/>
                </a:ext>
              </a:extLst>
            </p:cNvPr>
            <p:cNvSpPr>
              <a:spLocks noEditPoints="1"/>
            </p:cNvSpPr>
            <p:nvPr/>
          </p:nvSpPr>
          <p:spPr bwMode="auto">
            <a:xfrm>
              <a:off x="1453" y="1062"/>
              <a:ext cx="1365" cy="891"/>
            </a:xfrm>
            <a:custGeom>
              <a:avLst/>
              <a:gdLst>
                <a:gd name="T0" fmla="*/ 1365 w 1365"/>
                <a:gd name="T1" fmla="*/ 0 h 891"/>
                <a:gd name="T2" fmla="*/ 0 w 1365"/>
                <a:gd name="T3" fmla="*/ 369 h 891"/>
                <a:gd name="T4" fmla="*/ 751 w 1365"/>
                <a:gd name="T5" fmla="*/ 891 h 891"/>
                <a:gd name="T6" fmla="*/ 1365 w 1365"/>
                <a:gd name="T7" fmla="*/ 0 h 891"/>
                <a:gd name="T8" fmla="*/ 1365 w 1365"/>
                <a:gd name="T9" fmla="*/ 0 h 891"/>
                <a:gd name="T10" fmla="*/ 1365 w 1365"/>
                <a:gd name="T11" fmla="*/ 0 h 891"/>
              </a:gdLst>
              <a:ahLst/>
              <a:cxnLst>
                <a:cxn ang="0">
                  <a:pos x="T0" y="T1"/>
                </a:cxn>
                <a:cxn ang="0">
                  <a:pos x="T2" y="T3"/>
                </a:cxn>
                <a:cxn ang="0">
                  <a:pos x="T4" y="T5"/>
                </a:cxn>
                <a:cxn ang="0">
                  <a:pos x="T6" y="T7"/>
                </a:cxn>
                <a:cxn ang="0">
                  <a:pos x="T8" y="T9"/>
                </a:cxn>
                <a:cxn ang="0">
                  <a:pos x="T10" y="T11"/>
                </a:cxn>
              </a:cxnLst>
              <a:rect l="0" t="0" r="r" b="b"/>
              <a:pathLst>
                <a:path w="1365" h="891">
                  <a:moveTo>
                    <a:pt x="1365" y="0"/>
                  </a:moveTo>
                  <a:lnTo>
                    <a:pt x="0" y="369"/>
                  </a:lnTo>
                  <a:lnTo>
                    <a:pt x="751" y="891"/>
                  </a:lnTo>
                  <a:lnTo>
                    <a:pt x="1365" y="0"/>
                  </a:lnTo>
                  <a:close/>
                  <a:moveTo>
                    <a:pt x="1365" y="0"/>
                  </a:moveTo>
                  <a:lnTo>
                    <a:pt x="1365" y="0"/>
                  </a:lnTo>
                  <a:close/>
                </a:path>
              </a:pathLst>
            </a:custGeom>
            <a:solidFill>
              <a:srgbClr val="499D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9">
              <a:extLst>
                <a:ext uri="{FF2B5EF4-FFF2-40B4-BE49-F238E27FC236}">
                  <a16:creationId xmlns:a16="http://schemas.microsoft.com/office/drawing/2014/main" id="{92B06981-FDE5-49B6-8DA5-CBFBE1B3286D}"/>
                </a:ext>
              </a:extLst>
            </p:cNvPr>
            <p:cNvSpPr>
              <a:spLocks noEditPoints="1"/>
            </p:cNvSpPr>
            <p:nvPr/>
          </p:nvSpPr>
          <p:spPr bwMode="auto">
            <a:xfrm>
              <a:off x="1453" y="1062"/>
              <a:ext cx="1365" cy="891"/>
            </a:xfrm>
            <a:custGeom>
              <a:avLst/>
              <a:gdLst>
                <a:gd name="T0" fmla="*/ 1365 w 1365"/>
                <a:gd name="T1" fmla="*/ 0 h 891"/>
                <a:gd name="T2" fmla="*/ 0 w 1365"/>
                <a:gd name="T3" fmla="*/ 369 h 891"/>
                <a:gd name="T4" fmla="*/ 751 w 1365"/>
                <a:gd name="T5" fmla="*/ 891 h 891"/>
                <a:gd name="T6" fmla="*/ 1365 w 1365"/>
                <a:gd name="T7" fmla="*/ 0 h 891"/>
                <a:gd name="T8" fmla="*/ 1365 w 1365"/>
                <a:gd name="T9" fmla="*/ 0 h 891"/>
                <a:gd name="T10" fmla="*/ 1365 w 1365"/>
                <a:gd name="T11" fmla="*/ 0 h 891"/>
              </a:gdLst>
              <a:ahLst/>
              <a:cxnLst>
                <a:cxn ang="0">
                  <a:pos x="T0" y="T1"/>
                </a:cxn>
                <a:cxn ang="0">
                  <a:pos x="T2" y="T3"/>
                </a:cxn>
                <a:cxn ang="0">
                  <a:pos x="T4" y="T5"/>
                </a:cxn>
                <a:cxn ang="0">
                  <a:pos x="T6" y="T7"/>
                </a:cxn>
                <a:cxn ang="0">
                  <a:pos x="T8" y="T9"/>
                </a:cxn>
                <a:cxn ang="0">
                  <a:pos x="T10" y="T11"/>
                </a:cxn>
              </a:cxnLst>
              <a:rect l="0" t="0" r="r" b="b"/>
              <a:pathLst>
                <a:path w="1365" h="891">
                  <a:moveTo>
                    <a:pt x="1365" y="0"/>
                  </a:moveTo>
                  <a:lnTo>
                    <a:pt x="0" y="369"/>
                  </a:lnTo>
                  <a:lnTo>
                    <a:pt x="751" y="891"/>
                  </a:lnTo>
                  <a:lnTo>
                    <a:pt x="1365" y="0"/>
                  </a:lnTo>
                  <a:moveTo>
                    <a:pt x="1365" y="0"/>
                  </a:moveTo>
                  <a:lnTo>
                    <a:pt x="13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30">
              <a:extLst>
                <a:ext uri="{FF2B5EF4-FFF2-40B4-BE49-F238E27FC236}">
                  <a16:creationId xmlns:a16="http://schemas.microsoft.com/office/drawing/2014/main" id="{038673EB-8FFF-4EFD-8521-EBC070F8BBC5}"/>
                </a:ext>
              </a:extLst>
            </p:cNvPr>
            <p:cNvSpPr>
              <a:spLocks noEditPoints="1"/>
            </p:cNvSpPr>
            <p:nvPr/>
          </p:nvSpPr>
          <p:spPr bwMode="auto">
            <a:xfrm>
              <a:off x="1052" y="1953"/>
              <a:ext cx="1152" cy="269"/>
            </a:xfrm>
            <a:custGeom>
              <a:avLst/>
              <a:gdLst>
                <a:gd name="T0" fmla="*/ 1152 w 1152"/>
                <a:gd name="T1" fmla="*/ 0 h 269"/>
                <a:gd name="T2" fmla="*/ 0 w 1152"/>
                <a:gd name="T3" fmla="*/ 88 h 269"/>
                <a:gd name="T4" fmla="*/ 118 w 1152"/>
                <a:gd name="T5" fmla="*/ 269 h 269"/>
                <a:gd name="T6" fmla="*/ 1063 w 1152"/>
                <a:gd name="T7" fmla="*/ 269 h 269"/>
                <a:gd name="T8" fmla="*/ 1152 w 1152"/>
                <a:gd name="T9" fmla="*/ 0 h 269"/>
                <a:gd name="T10" fmla="*/ 1152 w 1152"/>
                <a:gd name="T11" fmla="*/ 0 h 269"/>
                <a:gd name="T12" fmla="*/ 1152 w 115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152" h="269">
                  <a:moveTo>
                    <a:pt x="1152" y="0"/>
                  </a:moveTo>
                  <a:lnTo>
                    <a:pt x="0" y="88"/>
                  </a:lnTo>
                  <a:lnTo>
                    <a:pt x="118" y="269"/>
                  </a:lnTo>
                  <a:lnTo>
                    <a:pt x="1063" y="269"/>
                  </a:lnTo>
                  <a:lnTo>
                    <a:pt x="1152" y="0"/>
                  </a:lnTo>
                  <a:close/>
                  <a:moveTo>
                    <a:pt x="1152" y="0"/>
                  </a:moveTo>
                  <a:lnTo>
                    <a:pt x="1152" y="0"/>
                  </a:lnTo>
                  <a:close/>
                </a:path>
              </a:pathLst>
            </a:custGeom>
            <a:solidFill>
              <a:srgbClr val="4397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31">
              <a:extLst>
                <a:ext uri="{FF2B5EF4-FFF2-40B4-BE49-F238E27FC236}">
                  <a16:creationId xmlns:a16="http://schemas.microsoft.com/office/drawing/2014/main" id="{F2335797-FF50-46CA-969A-EE4DA678E708}"/>
                </a:ext>
              </a:extLst>
            </p:cNvPr>
            <p:cNvSpPr>
              <a:spLocks noEditPoints="1"/>
            </p:cNvSpPr>
            <p:nvPr/>
          </p:nvSpPr>
          <p:spPr bwMode="auto">
            <a:xfrm>
              <a:off x="1052" y="1953"/>
              <a:ext cx="1152" cy="269"/>
            </a:xfrm>
            <a:custGeom>
              <a:avLst/>
              <a:gdLst>
                <a:gd name="T0" fmla="*/ 1152 w 1152"/>
                <a:gd name="T1" fmla="*/ 0 h 269"/>
                <a:gd name="T2" fmla="*/ 0 w 1152"/>
                <a:gd name="T3" fmla="*/ 88 h 269"/>
                <a:gd name="T4" fmla="*/ 118 w 1152"/>
                <a:gd name="T5" fmla="*/ 269 h 269"/>
                <a:gd name="T6" fmla="*/ 1063 w 1152"/>
                <a:gd name="T7" fmla="*/ 269 h 269"/>
                <a:gd name="T8" fmla="*/ 1152 w 1152"/>
                <a:gd name="T9" fmla="*/ 0 h 269"/>
                <a:gd name="T10" fmla="*/ 1152 w 1152"/>
                <a:gd name="T11" fmla="*/ 0 h 269"/>
                <a:gd name="T12" fmla="*/ 1152 w 115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152" h="269">
                  <a:moveTo>
                    <a:pt x="1152" y="0"/>
                  </a:moveTo>
                  <a:lnTo>
                    <a:pt x="0" y="88"/>
                  </a:lnTo>
                  <a:lnTo>
                    <a:pt x="118" y="269"/>
                  </a:lnTo>
                  <a:lnTo>
                    <a:pt x="1063" y="269"/>
                  </a:lnTo>
                  <a:lnTo>
                    <a:pt x="1152" y="0"/>
                  </a:lnTo>
                  <a:moveTo>
                    <a:pt x="1152" y="0"/>
                  </a:moveTo>
                  <a:lnTo>
                    <a:pt x="1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32">
              <a:extLst>
                <a:ext uri="{FF2B5EF4-FFF2-40B4-BE49-F238E27FC236}">
                  <a16:creationId xmlns:a16="http://schemas.microsoft.com/office/drawing/2014/main" id="{495BE55D-CB55-45B5-8345-150FB85CBFF8}"/>
                </a:ext>
              </a:extLst>
            </p:cNvPr>
            <p:cNvSpPr>
              <a:spLocks/>
            </p:cNvSpPr>
            <p:nvPr/>
          </p:nvSpPr>
          <p:spPr bwMode="auto">
            <a:xfrm>
              <a:off x="1052" y="1431"/>
              <a:ext cx="1152" cy="610"/>
            </a:xfrm>
            <a:custGeom>
              <a:avLst/>
              <a:gdLst>
                <a:gd name="T0" fmla="*/ 401 w 1152"/>
                <a:gd name="T1" fmla="*/ 0 h 610"/>
                <a:gd name="T2" fmla="*/ 401 w 1152"/>
                <a:gd name="T3" fmla="*/ 0 h 610"/>
                <a:gd name="T4" fmla="*/ 0 w 1152"/>
                <a:gd name="T5" fmla="*/ 610 h 610"/>
                <a:gd name="T6" fmla="*/ 1152 w 1152"/>
                <a:gd name="T7" fmla="*/ 522 h 610"/>
                <a:gd name="T8" fmla="*/ 401 w 1152"/>
                <a:gd name="T9" fmla="*/ 0 h 610"/>
              </a:gdLst>
              <a:ahLst/>
              <a:cxnLst>
                <a:cxn ang="0">
                  <a:pos x="T0" y="T1"/>
                </a:cxn>
                <a:cxn ang="0">
                  <a:pos x="T2" y="T3"/>
                </a:cxn>
                <a:cxn ang="0">
                  <a:pos x="T4" y="T5"/>
                </a:cxn>
                <a:cxn ang="0">
                  <a:pos x="T6" y="T7"/>
                </a:cxn>
                <a:cxn ang="0">
                  <a:pos x="T8" y="T9"/>
                </a:cxn>
              </a:cxnLst>
              <a:rect l="0" t="0" r="r" b="b"/>
              <a:pathLst>
                <a:path w="1152" h="610">
                  <a:moveTo>
                    <a:pt x="401" y="0"/>
                  </a:moveTo>
                  <a:lnTo>
                    <a:pt x="401" y="0"/>
                  </a:lnTo>
                  <a:lnTo>
                    <a:pt x="0" y="610"/>
                  </a:lnTo>
                  <a:lnTo>
                    <a:pt x="1152" y="522"/>
                  </a:lnTo>
                  <a:lnTo>
                    <a:pt x="401" y="0"/>
                  </a:lnTo>
                  <a:close/>
                </a:path>
              </a:pathLst>
            </a:custGeom>
            <a:solidFill>
              <a:srgbClr val="499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33">
              <a:extLst>
                <a:ext uri="{FF2B5EF4-FFF2-40B4-BE49-F238E27FC236}">
                  <a16:creationId xmlns:a16="http://schemas.microsoft.com/office/drawing/2014/main" id="{DFDADAB2-A744-4415-8BB1-26AE55AD3FDA}"/>
                </a:ext>
              </a:extLst>
            </p:cNvPr>
            <p:cNvSpPr>
              <a:spLocks/>
            </p:cNvSpPr>
            <p:nvPr/>
          </p:nvSpPr>
          <p:spPr bwMode="auto">
            <a:xfrm>
              <a:off x="1052" y="1431"/>
              <a:ext cx="1152" cy="610"/>
            </a:xfrm>
            <a:custGeom>
              <a:avLst/>
              <a:gdLst>
                <a:gd name="T0" fmla="*/ 401 w 1152"/>
                <a:gd name="T1" fmla="*/ 0 h 610"/>
                <a:gd name="T2" fmla="*/ 401 w 1152"/>
                <a:gd name="T3" fmla="*/ 0 h 610"/>
                <a:gd name="T4" fmla="*/ 0 w 1152"/>
                <a:gd name="T5" fmla="*/ 610 h 610"/>
                <a:gd name="T6" fmla="*/ 1152 w 1152"/>
                <a:gd name="T7" fmla="*/ 522 h 610"/>
                <a:gd name="T8" fmla="*/ 401 w 1152"/>
                <a:gd name="T9" fmla="*/ 0 h 610"/>
              </a:gdLst>
              <a:ahLst/>
              <a:cxnLst>
                <a:cxn ang="0">
                  <a:pos x="T0" y="T1"/>
                </a:cxn>
                <a:cxn ang="0">
                  <a:pos x="T2" y="T3"/>
                </a:cxn>
                <a:cxn ang="0">
                  <a:pos x="T4" y="T5"/>
                </a:cxn>
                <a:cxn ang="0">
                  <a:pos x="T6" y="T7"/>
                </a:cxn>
                <a:cxn ang="0">
                  <a:pos x="T8" y="T9"/>
                </a:cxn>
              </a:cxnLst>
              <a:rect l="0" t="0" r="r" b="b"/>
              <a:pathLst>
                <a:path w="1152" h="610">
                  <a:moveTo>
                    <a:pt x="401" y="0"/>
                  </a:moveTo>
                  <a:lnTo>
                    <a:pt x="401" y="0"/>
                  </a:lnTo>
                  <a:lnTo>
                    <a:pt x="0" y="610"/>
                  </a:lnTo>
                  <a:lnTo>
                    <a:pt x="1152" y="522"/>
                  </a:lnTo>
                  <a:lnTo>
                    <a:pt x="4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534">
              <a:extLst>
                <a:ext uri="{FF2B5EF4-FFF2-40B4-BE49-F238E27FC236}">
                  <a16:creationId xmlns:a16="http://schemas.microsoft.com/office/drawing/2014/main" id="{DEA9DF27-E13E-42EA-8F17-F53B963C0E0B}"/>
                </a:ext>
              </a:extLst>
            </p:cNvPr>
            <p:cNvSpPr>
              <a:spLocks noEditPoints="1"/>
            </p:cNvSpPr>
            <p:nvPr/>
          </p:nvSpPr>
          <p:spPr bwMode="auto">
            <a:xfrm>
              <a:off x="792" y="842"/>
              <a:ext cx="661" cy="589"/>
            </a:xfrm>
            <a:custGeom>
              <a:avLst/>
              <a:gdLst>
                <a:gd name="T0" fmla="*/ 661 w 661"/>
                <a:gd name="T1" fmla="*/ 589 h 589"/>
                <a:gd name="T2" fmla="*/ 661 w 661"/>
                <a:gd name="T3" fmla="*/ 589 h 589"/>
                <a:gd name="T4" fmla="*/ 543 w 661"/>
                <a:gd name="T5" fmla="*/ 0 h 589"/>
                <a:gd name="T6" fmla="*/ 0 w 661"/>
                <a:gd name="T7" fmla="*/ 0 h 589"/>
                <a:gd name="T8" fmla="*/ 661 w 661"/>
                <a:gd name="T9" fmla="*/ 589 h 589"/>
                <a:gd name="T10" fmla="*/ 543 w 661"/>
                <a:gd name="T11" fmla="*/ 0 h 589"/>
              </a:gdLst>
              <a:ahLst/>
              <a:cxnLst>
                <a:cxn ang="0">
                  <a:pos x="T0" y="T1"/>
                </a:cxn>
                <a:cxn ang="0">
                  <a:pos x="T2" y="T3"/>
                </a:cxn>
                <a:cxn ang="0">
                  <a:pos x="T4" y="T5"/>
                </a:cxn>
                <a:cxn ang="0">
                  <a:pos x="T6" y="T7"/>
                </a:cxn>
                <a:cxn ang="0">
                  <a:pos x="T8" y="T9"/>
                </a:cxn>
                <a:cxn ang="0">
                  <a:pos x="T10" y="T11"/>
                </a:cxn>
              </a:cxnLst>
              <a:rect l="0" t="0" r="r" b="b"/>
              <a:pathLst>
                <a:path w="661" h="589">
                  <a:moveTo>
                    <a:pt x="661" y="589"/>
                  </a:moveTo>
                  <a:lnTo>
                    <a:pt x="661" y="589"/>
                  </a:lnTo>
                  <a:close/>
                  <a:moveTo>
                    <a:pt x="543" y="0"/>
                  </a:moveTo>
                  <a:lnTo>
                    <a:pt x="0" y="0"/>
                  </a:lnTo>
                  <a:lnTo>
                    <a:pt x="661" y="589"/>
                  </a:lnTo>
                  <a:lnTo>
                    <a:pt x="543" y="0"/>
                  </a:lnTo>
                  <a:close/>
                </a:path>
              </a:pathLst>
            </a:custGeom>
            <a:solidFill>
              <a:srgbClr val="56A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535">
              <a:extLst>
                <a:ext uri="{FF2B5EF4-FFF2-40B4-BE49-F238E27FC236}">
                  <a16:creationId xmlns:a16="http://schemas.microsoft.com/office/drawing/2014/main" id="{330CCB94-ED5E-4F6A-AFD6-F9BF0B6A5D19}"/>
                </a:ext>
              </a:extLst>
            </p:cNvPr>
            <p:cNvSpPr>
              <a:spLocks noEditPoints="1"/>
            </p:cNvSpPr>
            <p:nvPr/>
          </p:nvSpPr>
          <p:spPr bwMode="auto">
            <a:xfrm>
              <a:off x="792" y="842"/>
              <a:ext cx="661" cy="589"/>
            </a:xfrm>
            <a:custGeom>
              <a:avLst/>
              <a:gdLst>
                <a:gd name="T0" fmla="*/ 661 w 661"/>
                <a:gd name="T1" fmla="*/ 589 h 589"/>
                <a:gd name="T2" fmla="*/ 661 w 661"/>
                <a:gd name="T3" fmla="*/ 589 h 589"/>
                <a:gd name="T4" fmla="*/ 543 w 661"/>
                <a:gd name="T5" fmla="*/ 0 h 589"/>
                <a:gd name="T6" fmla="*/ 0 w 661"/>
                <a:gd name="T7" fmla="*/ 0 h 589"/>
                <a:gd name="T8" fmla="*/ 661 w 661"/>
                <a:gd name="T9" fmla="*/ 589 h 589"/>
                <a:gd name="T10" fmla="*/ 543 w 661"/>
                <a:gd name="T11" fmla="*/ 0 h 589"/>
              </a:gdLst>
              <a:ahLst/>
              <a:cxnLst>
                <a:cxn ang="0">
                  <a:pos x="T0" y="T1"/>
                </a:cxn>
                <a:cxn ang="0">
                  <a:pos x="T2" y="T3"/>
                </a:cxn>
                <a:cxn ang="0">
                  <a:pos x="T4" y="T5"/>
                </a:cxn>
                <a:cxn ang="0">
                  <a:pos x="T6" y="T7"/>
                </a:cxn>
                <a:cxn ang="0">
                  <a:pos x="T8" y="T9"/>
                </a:cxn>
                <a:cxn ang="0">
                  <a:pos x="T10" y="T11"/>
                </a:cxn>
              </a:cxnLst>
              <a:rect l="0" t="0" r="r" b="b"/>
              <a:pathLst>
                <a:path w="661" h="589">
                  <a:moveTo>
                    <a:pt x="661" y="589"/>
                  </a:moveTo>
                  <a:lnTo>
                    <a:pt x="661" y="589"/>
                  </a:lnTo>
                  <a:moveTo>
                    <a:pt x="543" y="0"/>
                  </a:moveTo>
                  <a:lnTo>
                    <a:pt x="0" y="0"/>
                  </a:lnTo>
                  <a:lnTo>
                    <a:pt x="661" y="589"/>
                  </a:lnTo>
                  <a:lnTo>
                    <a:pt x="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536">
              <a:extLst>
                <a:ext uri="{FF2B5EF4-FFF2-40B4-BE49-F238E27FC236}">
                  <a16:creationId xmlns:a16="http://schemas.microsoft.com/office/drawing/2014/main" id="{14F6E6FB-8771-4A53-8884-7BE76CB8C38E}"/>
                </a:ext>
              </a:extLst>
            </p:cNvPr>
            <p:cNvSpPr>
              <a:spLocks/>
            </p:cNvSpPr>
            <p:nvPr/>
          </p:nvSpPr>
          <p:spPr bwMode="auto">
            <a:xfrm>
              <a:off x="815" y="2041"/>
              <a:ext cx="355" cy="181"/>
            </a:xfrm>
            <a:custGeom>
              <a:avLst/>
              <a:gdLst>
                <a:gd name="T0" fmla="*/ 237 w 355"/>
                <a:gd name="T1" fmla="*/ 0 h 181"/>
                <a:gd name="T2" fmla="*/ 0 w 355"/>
                <a:gd name="T3" fmla="*/ 181 h 181"/>
                <a:gd name="T4" fmla="*/ 355 w 355"/>
                <a:gd name="T5" fmla="*/ 181 h 181"/>
                <a:gd name="T6" fmla="*/ 237 w 355"/>
                <a:gd name="T7" fmla="*/ 0 h 181"/>
              </a:gdLst>
              <a:ahLst/>
              <a:cxnLst>
                <a:cxn ang="0">
                  <a:pos x="T0" y="T1"/>
                </a:cxn>
                <a:cxn ang="0">
                  <a:pos x="T2" y="T3"/>
                </a:cxn>
                <a:cxn ang="0">
                  <a:pos x="T4" y="T5"/>
                </a:cxn>
                <a:cxn ang="0">
                  <a:pos x="T6" y="T7"/>
                </a:cxn>
              </a:cxnLst>
              <a:rect l="0" t="0" r="r" b="b"/>
              <a:pathLst>
                <a:path w="355" h="181">
                  <a:moveTo>
                    <a:pt x="237" y="0"/>
                  </a:moveTo>
                  <a:lnTo>
                    <a:pt x="0" y="181"/>
                  </a:lnTo>
                  <a:lnTo>
                    <a:pt x="355" y="181"/>
                  </a:lnTo>
                  <a:lnTo>
                    <a:pt x="237" y="0"/>
                  </a:lnTo>
                  <a:close/>
                </a:path>
              </a:pathLst>
            </a:custGeom>
            <a:solidFill>
              <a:srgbClr val="449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537">
              <a:extLst>
                <a:ext uri="{FF2B5EF4-FFF2-40B4-BE49-F238E27FC236}">
                  <a16:creationId xmlns:a16="http://schemas.microsoft.com/office/drawing/2014/main" id="{1C744EBE-74BD-4A10-A424-FC09B6C95914}"/>
                </a:ext>
              </a:extLst>
            </p:cNvPr>
            <p:cNvSpPr>
              <a:spLocks/>
            </p:cNvSpPr>
            <p:nvPr/>
          </p:nvSpPr>
          <p:spPr bwMode="auto">
            <a:xfrm>
              <a:off x="815" y="2041"/>
              <a:ext cx="355" cy="181"/>
            </a:xfrm>
            <a:custGeom>
              <a:avLst/>
              <a:gdLst>
                <a:gd name="T0" fmla="*/ 237 w 355"/>
                <a:gd name="T1" fmla="*/ 0 h 181"/>
                <a:gd name="T2" fmla="*/ 0 w 355"/>
                <a:gd name="T3" fmla="*/ 181 h 181"/>
                <a:gd name="T4" fmla="*/ 355 w 355"/>
                <a:gd name="T5" fmla="*/ 181 h 181"/>
                <a:gd name="T6" fmla="*/ 237 w 355"/>
                <a:gd name="T7" fmla="*/ 0 h 181"/>
              </a:gdLst>
              <a:ahLst/>
              <a:cxnLst>
                <a:cxn ang="0">
                  <a:pos x="T0" y="T1"/>
                </a:cxn>
                <a:cxn ang="0">
                  <a:pos x="T2" y="T3"/>
                </a:cxn>
                <a:cxn ang="0">
                  <a:pos x="T4" y="T5"/>
                </a:cxn>
                <a:cxn ang="0">
                  <a:pos x="T6" y="T7"/>
                </a:cxn>
              </a:cxnLst>
              <a:rect l="0" t="0" r="r" b="b"/>
              <a:pathLst>
                <a:path w="355" h="181">
                  <a:moveTo>
                    <a:pt x="237" y="0"/>
                  </a:moveTo>
                  <a:lnTo>
                    <a:pt x="0" y="181"/>
                  </a:lnTo>
                  <a:lnTo>
                    <a:pt x="355" y="181"/>
                  </a:lnTo>
                  <a:lnTo>
                    <a:pt x="2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538">
              <a:extLst>
                <a:ext uri="{FF2B5EF4-FFF2-40B4-BE49-F238E27FC236}">
                  <a16:creationId xmlns:a16="http://schemas.microsoft.com/office/drawing/2014/main" id="{0A139991-0D6D-4BFC-8A57-73112775C6F6}"/>
                </a:ext>
              </a:extLst>
            </p:cNvPr>
            <p:cNvSpPr>
              <a:spLocks/>
            </p:cNvSpPr>
            <p:nvPr/>
          </p:nvSpPr>
          <p:spPr bwMode="auto">
            <a:xfrm>
              <a:off x="591" y="842"/>
              <a:ext cx="862" cy="1199"/>
            </a:xfrm>
            <a:custGeom>
              <a:avLst/>
              <a:gdLst>
                <a:gd name="T0" fmla="*/ 201 w 862"/>
                <a:gd name="T1" fmla="*/ 0 h 1199"/>
                <a:gd name="T2" fmla="*/ 0 w 862"/>
                <a:gd name="T3" fmla="*/ 0 h 1199"/>
                <a:gd name="T4" fmla="*/ 461 w 862"/>
                <a:gd name="T5" fmla="*/ 1199 h 1199"/>
                <a:gd name="T6" fmla="*/ 862 w 862"/>
                <a:gd name="T7" fmla="*/ 589 h 1199"/>
                <a:gd name="T8" fmla="*/ 201 w 862"/>
                <a:gd name="T9" fmla="*/ 0 h 1199"/>
              </a:gdLst>
              <a:ahLst/>
              <a:cxnLst>
                <a:cxn ang="0">
                  <a:pos x="T0" y="T1"/>
                </a:cxn>
                <a:cxn ang="0">
                  <a:pos x="T2" y="T3"/>
                </a:cxn>
                <a:cxn ang="0">
                  <a:pos x="T4" y="T5"/>
                </a:cxn>
                <a:cxn ang="0">
                  <a:pos x="T6" y="T7"/>
                </a:cxn>
                <a:cxn ang="0">
                  <a:pos x="T8" y="T9"/>
                </a:cxn>
              </a:cxnLst>
              <a:rect l="0" t="0" r="r" b="b"/>
              <a:pathLst>
                <a:path w="862" h="1199">
                  <a:moveTo>
                    <a:pt x="201" y="0"/>
                  </a:moveTo>
                  <a:lnTo>
                    <a:pt x="0" y="0"/>
                  </a:lnTo>
                  <a:lnTo>
                    <a:pt x="461" y="1199"/>
                  </a:lnTo>
                  <a:lnTo>
                    <a:pt x="862" y="589"/>
                  </a:lnTo>
                  <a:lnTo>
                    <a:pt x="201" y="0"/>
                  </a:lnTo>
                  <a:close/>
                </a:path>
              </a:pathLst>
            </a:custGeom>
            <a:solidFill>
              <a:srgbClr val="50A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539">
              <a:extLst>
                <a:ext uri="{FF2B5EF4-FFF2-40B4-BE49-F238E27FC236}">
                  <a16:creationId xmlns:a16="http://schemas.microsoft.com/office/drawing/2014/main" id="{5BC81334-AE5A-4F8B-948E-7A6744BA07A3}"/>
                </a:ext>
              </a:extLst>
            </p:cNvPr>
            <p:cNvSpPr>
              <a:spLocks/>
            </p:cNvSpPr>
            <p:nvPr/>
          </p:nvSpPr>
          <p:spPr bwMode="auto">
            <a:xfrm>
              <a:off x="591" y="842"/>
              <a:ext cx="862" cy="1199"/>
            </a:xfrm>
            <a:custGeom>
              <a:avLst/>
              <a:gdLst>
                <a:gd name="T0" fmla="*/ 201 w 862"/>
                <a:gd name="T1" fmla="*/ 0 h 1199"/>
                <a:gd name="T2" fmla="*/ 0 w 862"/>
                <a:gd name="T3" fmla="*/ 0 h 1199"/>
                <a:gd name="T4" fmla="*/ 461 w 862"/>
                <a:gd name="T5" fmla="*/ 1199 h 1199"/>
                <a:gd name="T6" fmla="*/ 862 w 862"/>
                <a:gd name="T7" fmla="*/ 589 h 1199"/>
                <a:gd name="T8" fmla="*/ 201 w 862"/>
                <a:gd name="T9" fmla="*/ 0 h 1199"/>
              </a:gdLst>
              <a:ahLst/>
              <a:cxnLst>
                <a:cxn ang="0">
                  <a:pos x="T0" y="T1"/>
                </a:cxn>
                <a:cxn ang="0">
                  <a:pos x="T2" y="T3"/>
                </a:cxn>
                <a:cxn ang="0">
                  <a:pos x="T4" y="T5"/>
                </a:cxn>
                <a:cxn ang="0">
                  <a:pos x="T6" y="T7"/>
                </a:cxn>
                <a:cxn ang="0">
                  <a:pos x="T8" y="T9"/>
                </a:cxn>
              </a:cxnLst>
              <a:rect l="0" t="0" r="r" b="b"/>
              <a:pathLst>
                <a:path w="862" h="1199">
                  <a:moveTo>
                    <a:pt x="201" y="0"/>
                  </a:moveTo>
                  <a:lnTo>
                    <a:pt x="0" y="0"/>
                  </a:lnTo>
                  <a:lnTo>
                    <a:pt x="461" y="1199"/>
                  </a:lnTo>
                  <a:lnTo>
                    <a:pt x="862" y="589"/>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540">
              <a:extLst>
                <a:ext uri="{FF2B5EF4-FFF2-40B4-BE49-F238E27FC236}">
                  <a16:creationId xmlns:a16="http://schemas.microsoft.com/office/drawing/2014/main" id="{D148D50C-F237-453F-8FB7-2F27D6F67203}"/>
                </a:ext>
              </a:extLst>
            </p:cNvPr>
            <p:cNvSpPr>
              <a:spLocks noEditPoints="1"/>
            </p:cNvSpPr>
            <p:nvPr/>
          </p:nvSpPr>
          <p:spPr bwMode="auto">
            <a:xfrm>
              <a:off x="65" y="2041"/>
              <a:ext cx="987" cy="181"/>
            </a:xfrm>
            <a:custGeom>
              <a:avLst/>
              <a:gdLst>
                <a:gd name="T0" fmla="*/ 987 w 987"/>
                <a:gd name="T1" fmla="*/ 0 h 181"/>
                <a:gd name="T2" fmla="*/ 12 w 987"/>
                <a:gd name="T3" fmla="*/ 66 h 181"/>
                <a:gd name="T4" fmla="*/ 0 w 987"/>
                <a:gd name="T5" fmla="*/ 181 h 181"/>
                <a:gd name="T6" fmla="*/ 750 w 987"/>
                <a:gd name="T7" fmla="*/ 181 h 181"/>
                <a:gd name="T8" fmla="*/ 987 w 987"/>
                <a:gd name="T9" fmla="*/ 0 h 181"/>
                <a:gd name="T10" fmla="*/ 987 w 987"/>
                <a:gd name="T11" fmla="*/ 0 h 181"/>
                <a:gd name="T12" fmla="*/ 987 w 987"/>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987" h="181">
                  <a:moveTo>
                    <a:pt x="987" y="0"/>
                  </a:moveTo>
                  <a:lnTo>
                    <a:pt x="12" y="66"/>
                  </a:lnTo>
                  <a:lnTo>
                    <a:pt x="0" y="181"/>
                  </a:lnTo>
                  <a:lnTo>
                    <a:pt x="750" y="181"/>
                  </a:lnTo>
                  <a:lnTo>
                    <a:pt x="987" y="0"/>
                  </a:lnTo>
                  <a:close/>
                  <a:moveTo>
                    <a:pt x="987" y="0"/>
                  </a:moveTo>
                  <a:lnTo>
                    <a:pt x="987" y="0"/>
                  </a:lnTo>
                  <a:close/>
                </a:path>
              </a:pathLst>
            </a:custGeom>
            <a:solidFill>
              <a:srgbClr val="489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541">
              <a:extLst>
                <a:ext uri="{FF2B5EF4-FFF2-40B4-BE49-F238E27FC236}">
                  <a16:creationId xmlns:a16="http://schemas.microsoft.com/office/drawing/2014/main" id="{2C30BF63-D556-40AC-927A-60D0F30EA810}"/>
                </a:ext>
              </a:extLst>
            </p:cNvPr>
            <p:cNvSpPr>
              <a:spLocks noEditPoints="1"/>
            </p:cNvSpPr>
            <p:nvPr/>
          </p:nvSpPr>
          <p:spPr bwMode="auto">
            <a:xfrm>
              <a:off x="65" y="2041"/>
              <a:ext cx="987" cy="181"/>
            </a:xfrm>
            <a:custGeom>
              <a:avLst/>
              <a:gdLst>
                <a:gd name="T0" fmla="*/ 987 w 987"/>
                <a:gd name="T1" fmla="*/ 0 h 181"/>
                <a:gd name="T2" fmla="*/ 12 w 987"/>
                <a:gd name="T3" fmla="*/ 66 h 181"/>
                <a:gd name="T4" fmla="*/ 0 w 987"/>
                <a:gd name="T5" fmla="*/ 181 h 181"/>
                <a:gd name="T6" fmla="*/ 750 w 987"/>
                <a:gd name="T7" fmla="*/ 181 h 181"/>
                <a:gd name="T8" fmla="*/ 987 w 987"/>
                <a:gd name="T9" fmla="*/ 0 h 181"/>
                <a:gd name="T10" fmla="*/ 987 w 987"/>
                <a:gd name="T11" fmla="*/ 0 h 181"/>
                <a:gd name="T12" fmla="*/ 987 w 987"/>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987" h="181">
                  <a:moveTo>
                    <a:pt x="987" y="0"/>
                  </a:moveTo>
                  <a:lnTo>
                    <a:pt x="12" y="66"/>
                  </a:lnTo>
                  <a:lnTo>
                    <a:pt x="0" y="181"/>
                  </a:lnTo>
                  <a:lnTo>
                    <a:pt x="750" y="181"/>
                  </a:lnTo>
                  <a:lnTo>
                    <a:pt x="987" y="0"/>
                  </a:lnTo>
                  <a:moveTo>
                    <a:pt x="987" y="0"/>
                  </a:moveTo>
                  <a:lnTo>
                    <a:pt x="9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542">
              <a:extLst>
                <a:ext uri="{FF2B5EF4-FFF2-40B4-BE49-F238E27FC236}">
                  <a16:creationId xmlns:a16="http://schemas.microsoft.com/office/drawing/2014/main" id="{AAC97A7E-5099-402C-88FC-A7D24657E7C8}"/>
                </a:ext>
              </a:extLst>
            </p:cNvPr>
            <p:cNvSpPr>
              <a:spLocks/>
            </p:cNvSpPr>
            <p:nvPr/>
          </p:nvSpPr>
          <p:spPr bwMode="auto">
            <a:xfrm>
              <a:off x="77" y="842"/>
              <a:ext cx="975" cy="1265"/>
            </a:xfrm>
            <a:custGeom>
              <a:avLst/>
              <a:gdLst>
                <a:gd name="T0" fmla="*/ 514 w 975"/>
                <a:gd name="T1" fmla="*/ 0 h 1265"/>
                <a:gd name="T2" fmla="*/ 325 w 975"/>
                <a:gd name="T3" fmla="*/ 0 h 1265"/>
                <a:gd name="T4" fmla="*/ 0 w 975"/>
                <a:gd name="T5" fmla="*/ 1265 h 1265"/>
                <a:gd name="T6" fmla="*/ 975 w 975"/>
                <a:gd name="T7" fmla="*/ 1199 h 1265"/>
                <a:gd name="T8" fmla="*/ 514 w 975"/>
                <a:gd name="T9" fmla="*/ 0 h 1265"/>
              </a:gdLst>
              <a:ahLst/>
              <a:cxnLst>
                <a:cxn ang="0">
                  <a:pos x="T0" y="T1"/>
                </a:cxn>
                <a:cxn ang="0">
                  <a:pos x="T2" y="T3"/>
                </a:cxn>
                <a:cxn ang="0">
                  <a:pos x="T4" y="T5"/>
                </a:cxn>
                <a:cxn ang="0">
                  <a:pos x="T6" y="T7"/>
                </a:cxn>
                <a:cxn ang="0">
                  <a:pos x="T8" y="T9"/>
                </a:cxn>
              </a:cxnLst>
              <a:rect l="0" t="0" r="r" b="b"/>
              <a:pathLst>
                <a:path w="975" h="1265">
                  <a:moveTo>
                    <a:pt x="514" y="0"/>
                  </a:moveTo>
                  <a:lnTo>
                    <a:pt x="325" y="0"/>
                  </a:lnTo>
                  <a:lnTo>
                    <a:pt x="0" y="1265"/>
                  </a:lnTo>
                  <a:lnTo>
                    <a:pt x="975" y="1199"/>
                  </a:lnTo>
                  <a:lnTo>
                    <a:pt x="514" y="0"/>
                  </a:lnTo>
                  <a:close/>
                </a:path>
              </a:pathLst>
            </a:custGeom>
            <a:solidFill>
              <a:srgbClr val="4FA2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543">
              <a:extLst>
                <a:ext uri="{FF2B5EF4-FFF2-40B4-BE49-F238E27FC236}">
                  <a16:creationId xmlns:a16="http://schemas.microsoft.com/office/drawing/2014/main" id="{5E526CFF-F30C-4C0D-BC75-ED2866FE5826}"/>
                </a:ext>
              </a:extLst>
            </p:cNvPr>
            <p:cNvSpPr>
              <a:spLocks/>
            </p:cNvSpPr>
            <p:nvPr/>
          </p:nvSpPr>
          <p:spPr bwMode="auto">
            <a:xfrm>
              <a:off x="77" y="842"/>
              <a:ext cx="975" cy="1265"/>
            </a:xfrm>
            <a:custGeom>
              <a:avLst/>
              <a:gdLst>
                <a:gd name="T0" fmla="*/ 514 w 975"/>
                <a:gd name="T1" fmla="*/ 0 h 1265"/>
                <a:gd name="T2" fmla="*/ 325 w 975"/>
                <a:gd name="T3" fmla="*/ 0 h 1265"/>
                <a:gd name="T4" fmla="*/ 0 w 975"/>
                <a:gd name="T5" fmla="*/ 1265 h 1265"/>
                <a:gd name="T6" fmla="*/ 975 w 975"/>
                <a:gd name="T7" fmla="*/ 1199 h 1265"/>
                <a:gd name="T8" fmla="*/ 514 w 975"/>
                <a:gd name="T9" fmla="*/ 0 h 1265"/>
              </a:gdLst>
              <a:ahLst/>
              <a:cxnLst>
                <a:cxn ang="0">
                  <a:pos x="T0" y="T1"/>
                </a:cxn>
                <a:cxn ang="0">
                  <a:pos x="T2" y="T3"/>
                </a:cxn>
                <a:cxn ang="0">
                  <a:pos x="T4" y="T5"/>
                </a:cxn>
                <a:cxn ang="0">
                  <a:pos x="T6" y="T7"/>
                </a:cxn>
                <a:cxn ang="0">
                  <a:pos x="T8" y="T9"/>
                </a:cxn>
              </a:cxnLst>
              <a:rect l="0" t="0" r="r" b="b"/>
              <a:pathLst>
                <a:path w="975" h="1265">
                  <a:moveTo>
                    <a:pt x="514" y="0"/>
                  </a:moveTo>
                  <a:lnTo>
                    <a:pt x="325" y="0"/>
                  </a:lnTo>
                  <a:lnTo>
                    <a:pt x="0" y="1265"/>
                  </a:lnTo>
                  <a:lnTo>
                    <a:pt x="975" y="1199"/>
                  </a:lnTo>
                  <a:lnTo>
                    <a:pt x="5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544">
              <a:extLst>
                <a:ext uri="{FF2B5EF4-FFF2-40B4-BE49-F238E27FC236}">
                  <a16:creationId xmlns:a16="http://schemas.microsoft.com/office/drawing/2014/main" id="{A8DA5BE4-A232-46EA-9CCC-693150EDA515}"/>
                </a:ext>
              </a:extLst>
            </p:cNvPr>
            <p:cNvSpPr>
              <a:spLocks/>
            </p:cNvSpPr>
            <p:nvPr/>
          </p:nvSpPr>
          <p:spPr bwMode="auto">
            <a:xfrm>
              <a:off x="-124" y="842"/>
              <a:ext cx="526" cy="1265"/>
            </a:xfrm>
            <a:custGeom>
              <a:avLst/>
              <a:gdLst>
                <a:gd name="T0" fmla="*/ 526 w 526"/>
                <a:gd name="T1" fmla="*/ 0 h 1265"/>
                <a:gd name="T2" fmla="*/ 426 w 526"/>
                <a:gd name="T3" fmla="*/ 0 h 1265"/>
                <a:gd name="T4" fmla="*/ 0 w 526"/>
                <a:gd name="T5" fmla="*/ 693 h 1265"/>
                <a:gd name="T6" fmla="*/ 0 w 526"/>
                <a:gd name="T7" fmla="*/ 1133 h 1265"/>
                <a:gd name="T8" fmla="*/ 201 w 526"/>
                <a:gd name="T9" fmla="*/ 1265 h 1265"/>
                <a:gd name="T10" fmla="*/ 526 w 526"/>
                <a:gd name="T11" fmla="*/ 0 h 1265"/>
              </a:gdLst>
              <a:ahLst/>
              <a:cxnLst>
                <a:cxn ang="0">
                  <a:pos x="T0" y="T1"/>
                </a:cxn>
                <a:cxn ang="0">
                  <a:pos x="T2" y="T3"/>
                </a:cxn>
                <a:cxn ang="0">
                  <a:pos x="T4" y="T5"/>
                </a:cxn>
                <a:cxn ang="0">
                  <a:pos x="T6" y="T7"/>
                </a:cxn>
                <a:cxn ang="0">
                  <a:pos x="T8" y="T9"/>
                </a:cxn>
                <a:cxn ang="0">
                  <a:pos x="T10" y="T11"/>
                </a:cxn>
              </a:cxnLst>
              <a:rect l="0" t="0" r="r" b="b"/>
              <a:pathLst>
                <a:path w="526" h="1265">
                  <a:moveTo>
                    <a:pt x="526" y="0"/>
                  </a:moveTo>
                  <a:lnTo>
                    <a:pt x="426" y="0"/>
                  </a:lnTo>
                  <a:lnTo>
                    <a:pt x="0" y="693"/>
                  </a:lnTo>
                  <a:lnTo>
                    <a:pt x="0" y="1133"/>
                  </a:lnTo>
                  <a:lnTo>
                    <a:pt x="201" y="1265"/>
                  </a:lnTo>
                  <a:lnTo>
                    <a:pt x="526" y="0"/>
                  </a:lnTo>
                  <a:close/>
                </a:path>
              </a:pathLst>
            </a:custGeom>
            <a:solidFill>
              <a:srgbClr val="51A3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45">
              <a:extLst>
                <a:ext uri="{FF2B5EF4-FFF2-40B4-BE49-F238E27FC236}">
                  <a16:creationId xmlns:a16="http://schemas.microsoft.com/office/drawing/2014/main" id="{62F72655-7CC7-4134-B32C-586366DCD321}"/>
                </a:ext>
              </a:extLst>
            </p:cNvPr>
            <p:cNvSpPr>
              <a:spLocks/>
            </p:cNvSpPr>
            <p:nvPr/>
          </p:nvSpPr>
          <p:spPr bwMode="auto">
            <a:xfrm>
              <a:off x="-124" y="842"/>
              <a:ext cx="526" cy="1265"/>
            </a:xfrm>
            <a:custGeom>
              <a:avLst/>
              <a:gdLst>
                <a:gd name="T0" fmla="*/ 526 w 526"/>
                <a:gd name="T1" fmla="*/ 0 h 1265"/>
                <a:gd name="T2" fmla="*/ 426 w 526"/>
                <a:gd name="T3" fmla="*/ 0 h 1265"/>
                <a:gd name="T4" fmla="*/ 0 w 526"/>
                <a:gd name="T5" fmla="*/ 693 h 1265"/>
                <a:gd name="T6" fmla="*/ 0 w 526"/>
                <a:gd name="T7" fmla="*/ 1133 h 1265"/>
                <a:gd name="T8" fmla="*/ 201 w 526"/>
                <a:gd name="T9" fmla="*/ 1265 h 1265"/>
                <a:gd name="T10" fmla="*/ 526 w 526"/>
                <a:gd name="T11" fmla="*/ 0 h 1265"/>
              </a:gdLst>
              <a:ahLst/>
              <a:cxnLst>
                <a:cxn ang="0">
                  <a:pos x="T0" y="T1"/>
                </a:cxn>
                <a:cxn ang="0">
                  <a:pos x="T2" y="T3"/>
                </a:cxn>
                <a:cxn ang="0">
                  <a:pos x="T4" y="T5"/>
                </a:cxn>
                <a:cxn ang="0">
                  <a:pos x="T6" y="T7"/>
                </a:cxn>
                <a:cxn ang="0">
                  <a:pos x="T8" y="T9"/>
                </a:cxn>
                <a:cxn ang="0">
                  <a:pos x="T10" y="T11"/>
                </a:cxn>
              </a:cxnLst>
              <a:rect l="0" t="0" r="r" b="b"/>
              <a:pathLst>
                <a:path w="526" h="1265">
                  <a:moveTo>
                    <a:pt x="526" y="0"/>
                  </a:moveTo>
                  <a:lnTo>
                    <a:pt x="426" y="0"/>
                  </a:lnTo>
                  <a:lnTo>
                    <a:pt x="0" y="693"/>
                  </a:lnTo>
                  <a:lnTo>
                    <a:pt x="0" y="1133"/>
                  </a:lnTo>
                  <a:lnTo>
                    <a:pt x="201" y="1265"/>
                  </a:lnTo>
                  <a:lnTo>
                    <a:pt x="5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46">
              <a:extLst>
                <a:ext uri="{FF2B5EF4-FFF2-40B4-BE49-F238E27FC236}">
                  <a16:creationId xmlns:a16="http://schemas.microsoft.com/office/drawing/2014/main" id="{65D45B10-7666-4CCD-943C-5ABC48F39F3B}"/>
                </a:ext>
              </a:extLst>
            </p:cNvPr>
            <p:cNvSpPr>
              <a:spLocks/>
            </p:cNvSpPr>
            <p:nvPr/>
          </p:nvSpPr>
          <p:spPr bwMode="auto">
            <a:xfrm>
              <a:off x="-124" y="842"/>
              <a:ext cx="426" cy="693"/>
            </a:xfrm>
            <a:custGeom>
              <a:avLst/>
              <a:gdLst>
                <a:gd name="T0" fmla="*/ 426 w 426"/>
                <a:gd name="T1" fmla="*/ 0 h 693"/>
                <a:gd name="T2" fmla="*/ 6 w 426"/>
                <a:gd name="T3" fmla="*/ 0 h 693"/>
                <a:gd name="T4" fmla="*/ 0 w 426"/>
                <a:gd name="T5" fmla="*/ 6 h 693"/>
                <a:gd name="T6" fmla="*/ 0 w 426"/>
                <a:gd name="T7" fmla="*/ 693 h 693"/>
                <a:gd name="T8" fmla="*/ 426 w 426"/>
                <a:gd name="T9" fmla="*/ 0 h 693"/>
              </a:gdLst>
              <a:ahLst/>
              <a:cxnLst>
                <a:cxn ang="0">
                  <a:pos x="T0" y="T1"/>
                </a:cxn>
                <a:cxn ang="0">
                  <a:pos x="T2" y="T3"/>
                </a:cxn>
                <a:cxn ang="0">
                  <a:pos x="T4" y="T5"/>
                </a:cxn>
                <a:cxn ang="0">
                  <a:pos x="T6" y="T7"/>
                </a:cxn>
                <a:cxn ang="0">
                  <a:pos x="T8" y="T9"/>
                </a:cxn>
              </a:cxnLst>
              <a:rect l="0" t="0" r="r" b="b"/>
              <a:pathLst>
                <a:path w="426" h="693">
                  <a:moveTo>
                    <a:pt x="426" y="0"/>
                  </a:moveTo>
                  <a:lnTo>
                    <a:pt x="6" y="0"/>
                  </a:lnTo>
                  <a:lnTo>
                    <a:pt x="0" y="6"/>
                  </a:lnTo>
                  <a:lnTo>
                    <a:pt x="0" y="693"/>
                  </a:lnTo>
                  <a:lnTo>
                    <a:pt x="426" y="0"/>
                  </a:lnTo>
                  <a:close/>
                </a:path>
              </a:pathLst>
            </a:custGeom>
            <a:solidFill>
              <a:srgbClr val="55A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47">
              <a:extLst>
                <a:ext uri="{FF2B5EF4-FFF2-40B4-BE49-F238E27FC236}">
                  <a16:creationId xmlns:a16="http://schemas.microsoft.com/office/drawing/2014/main" id="{F118224B-1D15-4CFA-9024-E329CFC8CEA7}"/>
                </a:ext>
              </a:extLst>
            </p:cNvPr>
            <p:cNvSpPr>
              <a:spLocks/>
            </p:cNvSpPr>
            <p:nvPr/>
          </p:nvSpPr>
          <p:spPr bwMode="auto">
            <a:xfrm>
              <a:off x="-124" y="842"/>
              <a:ext cx="426" cy="693"/>
            </a:xfrm>
            <a:custGeom>
              <a:avLst/>
              <a:gdLst>
                <a:gd name="T0" fmla="*/ 426 w 426"/>
                <a:gd name="T1" fmla="*/ 0 h 693"/>
                <a:gd name="T2" fmla="*/ 6 w 426"/>
                <a:gd name="T3" fmla="*/ 0 h 693"/>
                <a:gd name="T4" fmla="*/ 0 w 426"/>
                <a:gd name="T5" fmla="*/ 6 h 693"/>
                <a:gd name="T6" fmla="*/ 0 w 426"/>
                <a:gd name="T7" fmla="*/ 693 h 693"/>
                <a:gd name="T8" fmla="*/ 426 w 426"/>
                <a:gd name="T9" fmla="*/ 0 h 693"/>
              </a:gdLst>
              <a:ahLst/>
              <a:cxnLst>
                <a:cxn ang="0">
                  <a:pos x="T0" y="T1"/>
                </a:cxn>
                <a:cxn ang="0">
                  <a:pos x="T2" y="T3"/>
                </a:cxn>
                <a:cxn ang="0">
                  <a:pos x="T4" y="T5"/>
                </a:cxn>
                <a:cxn ang="0">
                  <a:pos x="T6" y="T7"/>
                </a:cxn>
                <a:cxn ang="0">
                  <a:pos x="T8" y="T9"/>
                </a:cxn>
              </a:cxnLst>
              <a:rect l="0" t="0" r="r" b="b"/>
              <a:pathLst>
                <a:path w="426" h="693">
                  <a:moveTo>
                    <a:pt x="426" y="0"/>
                  </a:moveTo>
                  <a:lnTo>
                    <a:pt x="6" y="0"/>
                  </a:lnTo>
                  <a:lnTo>
                    <a:pt x="0" y="6"/>
                  </a:lnTo>
                  <a:lnTo>
                    <a:pt x="0" y="693"/>
                  </a:lnTo>
                  <a:lnTo>
                    <a:pt x="4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48">
              <a:extLst>
                <a:ext uri="{FF2B5EF4-FFF2-40B4-BE49-F238E27FC236}">
                  <a16:creationId xmlns:a16="http://schemas.microsoft.com/office/drawing/2014/main" id="{BC4FDA38-EFEC-4D8F-AB77-892975548DA2}"/>
                </a:ext>
              </a:extLst>
            </p:cNvPr>
            <p:cNvSpPr>
              <a:spLocks/>
            </p:cNvSpPr>
            <p:nvPr/>
          </p:nvSpPr>
          <p:spPr bwMode="auto">
            <a:xfrm>
              <a:off x="-124" y="842"/>
              <a:ext cx="6" cy="6"/>
            </a:xfrm>
            <a:custGeom>
              <a:avLst/>
              <a:gdLst>
                <a:gd name="T0" fmla="*/ 6 w 6"/>
                <a:gd name="T1" fmla="*/ 0 h 6"/>
                <a:gd name="T2" fmla="*/ 0 w 6"/>
                <a:gd name="T3" fmla="*/ 0 h 6"/>
                <a:gd name="T4" fmla="*/ 0 w 6"/>
                <a:gd name="T5" fmla="*/ 6 h 6"/>
                <a:gd name="T6" fmla="*/ 6 w 6"/>
                <a:gd name="T7" fmla="*/ 0 h 6"/>
              </a:gdLst>
              <a:ahLst/>
              <a:cxnLst>
                <a:cxn ang="0">
                  <a:pos x="T0" y="T1"/>
                </a:cxn>
                <a:cxn ang="0">
                  <a:pos x="T2" y="T3"/>
                </a:cxn>
                <a:cxn ang="0">
                  <a:pos x="T4" y="T5"/>
                </a:cxn>
                <a:cxn ang="0">
                  <a:pos x="T6" y="T7"/>
                </a:cxn>
              </a:cxnLst>
              <a:rect l="0" t="0" r="r" b="b"/>
              <a:pathLst>
                <a:path w="6" h="6">
                  <a:moveTo>
                    <a:pt x="6" y="0"/>
                  </a:moveTo>
                  <a:lnTo>
                    <a:pt x="0" y="0"/>
                  </a:lnTo>
                  <a:lnTo>
                    <a:pt x="0" y="6"/>
                  </a:lnTo>
                  <a:lnTo>
                    <a:pt x="6" y="0"/>
                  </a:lnTo>
                  <a:close/>
                </a:path>
              </a:pathLst>
            </a:custGeom>
            <a:solidFill>
              <a:srgbClr val="5BAA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9">
              <a:extLst>
                <a:ext uri="{FF2B5EF4-FFF2-40B4-BE49-F238E27FC236}">
                  <a16:creationId xmlns:a16="http://schemas.microsoft.com/office/drawing/2014/main" id="{F6863092-7642-4B2B-8872-2F1ED1EAFEEE}"/>
                </a:ext>
              </a:extLst>
            </p:cNvPr>
            <p:cNvSpPr>
              <a:spLocks/>
            </p:cNvSpPr>
            <p:nvPr/>
          </p:nvSpPr>
          <p:spPr bwMode="auto">
            <a:xfrm>
              <a:off x="-124" y="842"/>
              <a:ext cx="6" cy="6"/>
            </a:xfrm>
            <a:custGeom>
              <a:avLst/>
              <a:gdLst>
                <a:gd name="T0" fmla="*/ 6 w 6"/>
                <a:gd name="T1" fmla="*/ 0 h 6"/>
                <a:gd name="T2" fmla="*/ 0 w 6"/>
                <a:gd name="T3" fmla="*/ 0 h 6"/>
                <a:gd name="T4" fmla="*/ 0 w 6"/>
                <a:gd name="T5" fmla="*/ 6 h 6"/>
                <a:gd name="T6" fmla="*/ 6 w 6"/>
                <a:gd name="T7" fmla="*/ 0 h 6"/>
              </a:gdLst>
              <a:ahLst/>
              <a:cxnLst>
                <a:cxn ang="0">
                  <a:pos x="T0" y="T1"/>
                </a:cxn>
                <a:cxn ang="0">
                  <a:pos x="T2" y="T3"/>
                </a:cxn>
                <a:cxn ang="0">
                  <a:pos x="T4" y="T5"/>
                </a:cxn>
                <a:cxn ang="0">
                  <a:pos x="T6" y="T7"/>
                </a:cxn>
              </a:cxnLst>
              <a:rect l="0" t="0" r="r" b="b"/>
              <a:pathLst>
                <a:path w="6" h="6">
                  <a:moveTo>
                    <a:pt x="6" y="0"/>
                  </a:moveTo>
                  <a:lnTo>
                    <a:pt x="0" y="0"/>
                  </a:lnTo>
                  <a:lnTo>
                    <a:pt x="0"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0">
              <a:extLst>
                <a:ext uri="{FF2B5EF4-FFF2-40B4-BE49-F238E27FC236}">
                  <a16:creationId xmlns:a16="http://schemas.microsoft.com/office/drawing/2014/main" id="{1333EC4D-4CC5-4B2F-BEC4-CCD20F135F0C}"/>
                </a:ext>
              </a:extLst>
            </p:cNvPr>
            <p:cNvSpPr>
              <a:spLocks/>
            </p:cNvSpPr>
            <p:nvPr/>
          </p:nvSpPr>
          <p:spPr bwMode="auto">
            <a:xfrm>
              <a:off x="-124" y="1975"/>
              <a:ext cx="201" cy="247"/>
            </a:xfrm>
            <a:custGeom>
              <a:avLst/>
              <a:gdLst>
                <a:gd name="T0" fmla="*/ 0 w 201"/>
                <a:gd name="T1" fmla="*/ 0 h 247"/>
                <a:gd name="T2" fmla="*/ 0 w 201"/>
                <a:gd name="T3" fmla="*/ 247 h 247"/>
                <a:gd name="T4" fmla="*/ 189 w 201"/>
                <a:gd name="T5" fmla="*/ 247 h 247"/>
                <a:gd name="T6" fmla="*/ 201 w 201"/>
                <a:gd name="T7" fmla="*/ 132 h 247"/>
                <a:gd name="T8" fmla="*/ 0 w 201"/>
                <a:gd name="T9" fmla="*/ 0 h 247"/>
              </a:gdLst>
              <a:ahLst/>
              <a:cxnLst>
                <a:cxn ang="0">
                  <a:pos x="T0" y="T1"/>
                </a:cxn>
                <a:cxn ang="0">
                  <a:pos x="T2" y="T3"/>
                </a:cxn>
                <a:cxn ang="0">
                  <a:pos x="T4" y="T5"/>
                </a:cxn>
                <a:cxn ang="0">
                  <a:pos x="T6" y="T7"/>
                </a:cxn>
                <a:cxn ang="0">
                  <a:pos x="T8" y="T9"/>
                </a:cxn>
              </a:cxnLst>
              <a:rect l="0" t="0" r="r" b="b"/>
              <a:pathLst>
                <a:path w="201" h="247">
                  <a:moveTo>
                    <a:pt x="0" y="0"/>
                  </a:moveTo>
                  <a:lnTo>
                    <a:pt x="0" y="247"/>
                  </a:lnTo>
                  <a:lnTo>
                    <a:pt x="189" y="247"/>
                  </a:lnTo>
                  <a:lnTo>
                    <a:pt x="201" y="132"/>
                  </a:lnTo>
                  <a:lnTo>
                    <a:pt x="0" y="0"/>
                  </a:lnTo>
                  <a:close/>
                </a:path>
              </a:pathLst>
            </a:custGeom>
            <a:solidFill>
              <a:srgbClr val="4B9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51">
              <a:extLst>
                <a:ext uri="{FF2B5EF4-FFF2-40B4-BE49-F238E27FC236}">
                  <a16:creationId xmlns:a16="http://schemas.microsoft.com/office/drawing/2014/main" id="{6F19AA0D-0567-4B42-8296-E803FFB94F70}"/>
                </a:ext>
              </a:extLst>
            </p:cNvPr>
            <p:cNvSpPr>
              <a:spLocks/>
            </p:cNvSpPr>
            <p:nvPr/>
          </p:nvSpPr>
          <p:spPr bwMode="auto">
            <a:xfrm>
              <a:off x="-124" y="1975"/>
              <a:ext cx="201" cy="247"/>
            </a:xfrm>
            <a:custGeom>
              <a:avLst/>
              <a:gdLst>
                <a:gd name="T0" fmla="*/ 0 w 201"/>
                <a:gd name="T1" fmla="*/ 0 h 247"/>
                <a:gd name="T2" fmla="*/ 0 w 201"/>
                <a:gd name="T3" fmla="*/ 247 h 247"/>
                <a:gd name="T4" fmla="*/ 189 w 201"/>
                <a:gd name="T5" fmla="*/ 247 h 247"/>
                <a:gd name="T6" fmla="*/ 201 w 201"/>
                <a:gd name="T7" fmla="*/ 132 h 247"/>
                <a:gd name="T8" fmla="*/ 0 w 201"/>
                <a:gd name="T9" fmla="*/ 0 h 247"/>
              </a:gdLst>
              <a:ahLst/>
              <a:cxnLst>
                <a:cxn ang="0">
                  <a:pos x="T0" y="T1"/>
                </a:cxn>
                <a:cxn ang="0">
                  <a:pos x="T2" y="T3"/>
                </a:cxn>
                <a:cxn ang="0">
                  <a:pos x="T4" y="T5"/>
                </a:cxn>
                <a:cxn ang="0">
                  <a:pos x="T6" y="T7"/>
                </a:cxn>
                <a:cxn ang="0">
                  <a:pos x="T8" y="T9"/>
                </a:cxn>
              </a:cxnLst>
              <a:rect l="0" t="0" r="r" b="b"/>
              <a:pathLst>
                <a:path w="201" h="247">
                  <a:moveTo>
                    <a:pt x="0" y="0"/>
                  </a:moveTo>
                  <a:lnTo>
                    <a:pt x="0" y="247"/>
                  </a:lnTo>
                  <a:lnTo>
                    <a:pt x="189" y="247"/>
                  </a:lnTo>
                  <a:lnTo>
                    <a:pt x="201" y="1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552">
              <a:extLst>
                <a:ext uri="{FF2B5EF4-FFF2-40B4-BE49-F238E27FC236}">
                  <a16:creationId xmlns:a16="http://schemas.microsoft.com/office/drawing/2014/main" id="{2E9B4AAF-FCC9-4B06-9079-2DDA7D8B4303}"/>
                </a:ext>
              </a:extLst>
            </p:cNvPr>
            <p:cNvSpPr>
              <a:spLocks noChangeArrowheads="1"/>
            </p:cNvSpPr>
            <p:nvPr/>
          </p:nvSpPr>
          <p:spPr bwMode="auto">
            <a:xfrm>
              <a:off x="5391" y="2423"/>
              <a:ext cx="2472" cy="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dirty="0">
                  <a:solidFill>
                    <a:srgbClr val="FFFFFF"/>
                  </a:solidFill>
                  <a:latin typeface="Open Sans Light" panose="020B0306030504020204" pitchFamily="34" charset="0"/>
                </a:rPr>
                <a:t>Group Members:</a:t>
              </a:r>
            </a:p>
            <a:p>
              <a:pPr marL="342900" indent="-342900">
                <a:buFont typeface="Arial" panose="020B0604020202020204" pitchFamily="34" charset="0"/>
                <a:buChar char="•"/>
              </a:pPr>
              <a:r>
                <a:rPr lang="en-US" sz="2800" dirty="0">
                  <a:solidFill>
                    <a:schemeClr val="bg1"/>
                  </a:solidFill>
                </a:rPr>
                <a:t>Apurva Tawde</a:t>
              </a:r>
            </a:p>
            <a:p>
              <a:pPr marL="342900" indent="-342900">
                <a:buFont typeface="Arial" panose="020B0604020202020204" pitchFamily="34" charset="0"/>
                <a:buChar char="•"/>
              </a:pPr>
              <a:r>
                <a:rPr lang="en-US" sz="2800" dirty="0" err="1">
                  <a:solidFill>
                    <a:schemeClr val="bg1"/>
                  </a:solidFill>
                </a:rPr>
                <a:t>Himani</a:t>
              </a:r>
              <a:r>
                <a:rPr lang="en-US" sz="2800" dirty="0">
                  <a:solidFill>
                    <a:schemeClr val="bg1"/>
                  </a:solidFill>
                </a:rPr>
                <a:t> Garg</a:t>
              </a:r>
            </a:p>
            <a:p>
              <a:pPr marL="342900" indent="-342900">
                <a:buFont typeface="Arial" panose="020B0604020202020204" pitchFamily="34" charset="0"/>
                <a:buChar char="•"/>
              </a:pPr>
              <a:r>
                <a:rPr lang="en-US" sz="2800" dirty="0">
                  <a:solidFill>
                    <a:schemeClr val="bg1"/>
                  </a:solidFill>
                </a:rPr>
                <a:t>Neha Khanna</a:t>
              </a:r>
            </a:p>
            <a:p>
              <a:pPr marL="342900" indent="-342900">
                <a:buFont typeface="Arial" panose="020B0604020202020204" pitchFamily="34" charset="0"/>
                <a:buChar char="•"/>
              </a:pPr>
              <a:r>
                <a:rPr lang="en-US" sz="2800" dirty="0" err="1">
                  <a:solidFill>
                    <a:schemeClr val="bg1"/>
                  </a:solidFill>
                </a:rPr>
                <a:t>Parika</a:t>
              </a:r>
              <a:r>
                <a:rPr lang="en-US" sz="2800" dirty="0">
                  <a:solidFill>
                    <a:schemeClr val="bg1"/>
                  </a:solidFill>
                </a:rPr>
                <a:t> Gupta</a:t>
              </a:r>
            </a:p>
            <a:p>
              <a:pPr marL="342900" indent="-342900">
                <a:buFont typeface="Arial" panose="020B0604020202020204" pitchFamily="34" charset="0"/>
                <a:buChar char="•"/>
              </a:pPr>
              <a:r>
                <a:rPr lang="en-US" sz="2800" dirty="0" err="1">
                  <a:solidFill>
                    <a:schemeClr val="bg1"/>
                  </a:solidFill>
                </a:rPr>
                <a:t>Sisi</a:t>
              </a:r>
              <a:r>
                <a:rPr lang="en-US" sz="2800" dirty="0">
                  <a:solidFill>
                    <a:schemeClr val="bg1"/>
                  </a:solidFill>
                </a:rPr>
                <a:t> </a:t>
              </a:r>
              <a:r>
                <a:rPr lang="en-US" sz="2800" dirty="0" err="1">
                  <a:solidFill>
                    <a:schemeClr val="bg1"/>
                  </a:solidFill>
                </a:rPr>
                <a:t>fu</a:t>
              </a:r>
              <a:endParaRPr lang="en-US" sz="2800" dirty="0">
                <a:solidFill>
                  <a:schemeClr val="bg1"/>
                </a:solidFill>
              </a:endParaRPr>
            </a:p>
            <a:p>
              <a:pPr marL="342900" indent="-342900">
                <a:buFont typeface="Arial" panose="020B0604020202020204" pitchFamily="34" charset="0"/>
                <a:buChar char="•"/>
              </a:pPr>
              <a:r>
                <a:rPr lang="en-US" sz="2800" dirty="0">
                  <a:solidFill>
                    <a:schemeClr val="bg1"/>
                  </a:solidFill>
                </a:rPr>
                <a:t>Vandana Agrawal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800" dirty="0">
                <a:solidFill>
                  <a:srgbClr val="FFFFFF"/>
                </a:solidFill>
                <a:latin typeface="Open Sans Light" panose="020B03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8" name="Rectangle 553">
              <a:extLst>
                <a:ext uri="{FF2B5EF4-FFF2-40B4-BE49-F238E27FC236}">
                  <a16:creationId xmlns:a16="http://schemas.microsoft.com/office/drawing/2014/main" id="{128B8923-CEA5-41E3-9323-E56CEEF9091E}"/>
                </a:ext>
              </a:extLst>
            </p:cNvPr>
            <p:cNvSpPr>
              <a:spLocks noChangeArrowheads="1"/>
            </p:cNvSpPr>
            <p:nvPr/>
          </p:nvSpPr>
          <p:spPr bwMode="auto">
            <a:xfrm>
              <a:off x="502" y="898"/>
              <a:ext cx="6717"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solidFill>
                    <a:srgbClr val="FFFFFF"/>
                  </a:solidFill>
                  <a:effectLst/>
                  <a:latin typeface="Open Sans Light" panose="020B0306030504020204" pitchFamily="34" charset="0"/>
                </a:rPr>
                <a:t>Sentiment Analysis using Python</a:t>
              </a:r>
              <a:endParaRPr kumimoji="0" lang="en-US" altLang="en-US" sz="5400" b="1" i="0" u="none" strike="noStrike" cap="none" normalizeH="0" baseline="0" dirty="0">
                <a:ln>
                  <a:noFill/>
                </a:ln>
                <a:solidFill>
                  <a:schemeClr val="tx1"/>
                </a:solidFill>
                <a:effectLst/>
                <a:latin typeface="Arial" panose="020B0604020202020204" pitchFamily="34" charset="0"/>
              </a:endParaRPr>
            </a:p>
          </p:txBody>
        </p:sp>
        <p:sp>
          <p:nvSpPr>
            <p:cNvPr id="359" name="Rectangle 554">
              <a:extLst>
                <a:ext uri="{FF2B5EF4-FFF2-40B4-BE49-F238E27FC236}">
                  <a16:creationId xmlns:a16="http://schemas.microsoft.com/office/drawing/2014/main" id="{06E14AF3-B966-401F-A485-BDAD9B14A195}"/>
                </a:ext>
              </a:extLst>
            </p:cNvPr>
            <p:cNvSpPr>
              <a:spLocks noChangeArrowheads="1"/>
            </p:cNvSpPr>
            <p:nvPr/>
          </p:nvSpPr>
          <p:spPr bwMode="auto">
            <a:xfrm>
              <a:off x="502" y="1398"/>
              <a:ext cx="245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r>
                <a:rPr kumimoji="0" lang="en-US" altLang="en-US" sz="6000" b="1" i="0" u="none" strike="noStrike" cap="none" normalizeH="0" baseline="0" dirty="0">
                  <a:ln>
                    <a:noFill/>
                  </a:ln>
                  <a:solidFill>
                    <a:srgbClr val="FFFFFF"/>
                  </a:solidFill>
                  <a:effectLst/>
                  <a:latin typeface="Open Sans" panose="020B0606030504020204" pitchFamily="34" charset="0"/>
                </a:rPr>
                <a:t>Group 11</a:t>
              </a:r>
              <a:endParaRPr kumimoji="0" lang="en-US" altLang="en-US"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73747216"/>
      </p:ext>
    </p:extLst>
  </p:cSld>
  <p:clrMapOvr>
    <a:masterClrMapping/>
  </p:clrMapOvr>
  <mc:AlternateContent xmlns:mc="http://schemas.openxmlformats.org/markup-compatibility/2006" xmlns:p14="http://schemas.microsoft.com/office/powerpoint/2010/main">
    <mc:Choice Requires="p14">
      <p:transition spd="slow" p14:dur="2000" advTm="373"/>
    </mc:Choice>
    <mc:Fallback xmlns="">
      <p:transition spd="slow" advTm="3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393FD52-6EB8-46AE-B69C-A707C9ADB642}"/>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5025461" y="1214735"/>
            <a:ext cx="8239560" cy="5662314"/>
          </a:xfrm>
          <a:prstGeom prst="rect">
            <a:avLst/>
          </a:prstGeom>
        </p:spPr>
      </p:pic>
      <p:pic>
        <p:nvPicPr>
          <p:cNvPr id="13" name="Picture 12">
            <a:extLst>
              <a:ext uri="{FF2B5EF4-FFF2-40B4-BE49-F238E27FC236}">
                <a16:creationId xmlns:a16="http://schemas.microsoft.com/office/drawing/2014/main" id="{C6FB1FEF-8019-4078-BFA6-88F7E55926B3}"/>
              </a:ext>
            </a:extLst>
          </p:cNvPr>
          <p:cNvPicPr>
            <a:picLocks noChangeAspect="1"/>
          </p:cNvPicPr>
          <p:nvPr/>
        </p:nvPicPr>
        <p:blipFill rotWithShape="1">
          <a:blip r:embed="rId4">
            <a:extLst>
              <a:ext uri="{28A0092B-C50C-407E-A947-70E740481C1C}">
                <a14:useLocalDpi xmlns:a14="http://schemas.microsoft.com/office/drawing/2010/main" val="0"/>
              </a:ext>
            </a:extLst>
          </a:blip>
          <a:srcRect l="21938" r="21023"/>
          <a:stretch/>
        </p:blipFill>
        <p:spPr>
          <a:xfrm>
            <a:off x="824132" y="1332556"/>
            <a:ext cx="7397517" cy="5785171"/>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Emoticon Analysis</a:t>
              </a:r>
            </a:p>
          </p:txBody>
        </p:sp>
      </p:grpSp>
      <p:pic>
        <p:nvPicPr>
          <p:cNvPr id="15" name="Picture 14">
            <a:extLst>
              <a:ext uri="{FF2B5EF4-FFF2-40B4-BE49-F238E27FC236}">
                <a16:creationId xmlns:a16="http://schemas.microsoft.com/office/drawing/2014/main" id="{A54355EC-6674-4297-880D-E364E3975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3466" y="2780292"/>
            <a:ext cx="2922861" cy="1808595"/>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9908437"/>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7BF3B421-EF7D-427C-BD8C-E50ED43012B3}"/>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5049315" y="1241191"/>
            <a:ext cx="8239560" cy="5662314"/>
          </a:xfrm>
          <a:prstGeom prst="rect">
            <a:avLst/>
          </a:prstGeom>
        </p:spPr>
      </p:pic>
      <p:pic>
        <p:nvPicPr>
          <p:cNvPr id="13" name="Picture 12">
            <a:extLst>
              <a:ext uri="{FF2B5EF4-FFF2-40B4-BE49-F238E27FC236}">
                <a16:creationId xmlns:a16="http://schemas.microsoft.com/office/drawing/2014/main" id="{C6FB1FEF-8019-4078-BFA6-88F7E55926B3}"/>
              </a:ext>
            </a:extLst>
          </p:cNvPr>
          <p:cNvPicPr>
            <a:picLocks noChangeAspect="1"/>
          </p:cNvPicPr>
          <p:nvPr/>
        </p:nvPicPr>
        <p:blipFill rotWithShape="1">
          <a:blip r:embed="rId4">
            <a:extLst>
              <a:ext uri="{28A0092B-C50C-407E-A947-70E740481C1C}">
                <a14:useLocalDpi xmlns:a14="http://schemas.microsoft.com/office/drawing/2010/main" val="0"/>
              </a:ext>
            </a:extLst>
          </a:blip>
          <a:srcRect l="20700" t="746" r="21412" b="-728"/>
          <a:stretch/>
        </p:blipFill>
        <p:spPr>
          <a:xfrm>
            <a:off x="190832" y="1510111"/>
            <a:ext cx="7838612" cy="5409966"/>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Emoticon Analysis</a:t>
              </a:r>
            </a:p>
          </p:txBody>
        </p:sp>
      </p:grpSp>
      <p:pic>
        <p:nvPicPr>
          <p:cNvPr id="15" name="Picture 14">
            <a:extLst>
              <a:ext uri="{FF2B5EF4-FFF2-40B4-BE49-F238E27FC236}">
                <a16:creationId xmlns:a16="http://schemas.microsoft.com/office/drawing/2014/main" id="{A54355EC-6674-4297-880D-E364E3975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415" y="2967151"/>
            <a:ext cx="2675053" cy="1881045"/>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401173472"/>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91D128AC-0AC8-4194-B096-C50D3597352F}"/>
              </a:ext>
            </a:extLst>
          </p:cNvPr>
          <p:cNvSpPr/>
          <p:nvPr/>
        </p:nvSpPr>
        <p:spPr>
          <a:xfrm>
            <a:off x="933374" y="1814428"/>
            <a:ext cx="10359603" cy="3785652"/>
          </a:xfrm>
          <a:prstGeom prst="rect">
            <a:avLst/>
          </a:prstGeom>
        </p:spPr>
        <p:txBody>
          <a:bodyPr wrap="square">
            <a:spAutoFit/>
          </a:bodyPr>
          <a:lstStyle/>
          <a:p>
            <a:r>
              <a:rPr lang="en-US" sz="60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What is the 1</a:t>
            </a:r>
            <a:r>
              <a:rPr lang="en-US" sz="6000" b="1" baseline="30000" dirty="0">
                <a:solidFill>
                  <a:srgbClr val="002060"/>
                </a:solidFill>
                <a:latin typeface="Open Sans" panose="020B0606030504020204" pitchFamily="34" charset="0"/>
                <a:ea typeface="Open Sans" panose="020B0606030504020204" pitchFamily="34" charset="0"/>
                <a:cs typeface="Open Sans" panose="020B0606030504020204" pitchFamily="34" charset="0"/>
              </a:rPr>
              <a:t>st</a:t>
            </a:r>
            <a:r>
              <a:rPr lang="en-US" sz="60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 thing in your mind when you purchase Music streaming App?</a:t>
            </a:r>
          </a:p>
        </p:txBody>
      </p:sp>
    </p:spTree>
    <p:extLst>
      <p:ext uri="{BB962C8B-B14F-4D97-AF65-F5344CB8AC3E}">
        <p14:creationId xmlns:p14="http://schemas.microsoft.com/office/powerpoint/2010/main" val="30082500"/>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67F6A5A5-E3EA-4444-B5A7-4F7D9E563B78}"/>
              </a:ext>
            </a:extLst>
          </p:cNvPr>
          <p:cNvSpPr/>
          <p:nvPr/>
        </p:nvSpPr>
        <p:spPr>
          <a:xfrm>
            <a:off x="8481427" y="-144982"/>
            <a:ext cx="3772615" cy="7093908"/>
          </a:xfrm>
          <a:custGeom>
            <a:avLst/>
            <a:gdLst>
              <a:gd name="connsiteX0" fmla="*/ 94281 w 3772614"/>
              <a:gd name="connsiteY0" fmla="*/ 93805 h 7093907"/>
              <a:gd name="connsiteX1" fmla="*/ 3696609 w 3772614"/>
              <a:gd name="connsiteY1" fmla="*/ 93805 h 7093907"/>
              <a:gd name="connsiteX2" fmla="*/ 3696609 w 3772614"/>
              <a:gd name="connsiteY2" fmla="*/ 7008988 h 7093907"/>
              <a:gd name="connsiteX3" fmla="*/ 94281 w 3772614"/>
              <a:gd name="connsiteY3" fmla="*/ 7008988 h 7093907"/>
            </a:gdLst>
            <a:ahLst/>
            <a:cxnLst>
              <a:cxn ang="0">
                <a:pos x="connsiteX0" y="connsiteY0"/>
              </a:cxn>
              <a:cxn ang="0">
                <a:pos x="connsiteX1" y="connsiteY1"/>
              </a:cxn>
              <a:cxn ang="0">
                <a:pos x="connsiteX2" y="connsiteY2"/>
              </a:cxn>
              <a:cxn ang="0">
                <a:pos x="connsiteX3" y="connsiteY3"/>
              </a:cxn>
            </a:cxnLst>
            <a:rect l="l" t="t" r="r" b="b"/>
            <a:pathLst>
              <a:path w="3772614" h="7093907">
                <a:moveTo>
                  <a:pt x="94281" y="93805"/>
                </a:moveTo>
                <a:lnTo>
                  <a:pt x="3696609" y="93805"/>
                </a:lnTo>
                <a:lnTo>
                  <a:pt x="3696609" y="7008988"/>
                </a:lnTo>
                <a:lnTo>
                  <a:pt x="94281" y="7008988"/>
                </a:lnTo>
                <a:close/>
              </a:path>
            </a:pathLst>
          </a:custGeom>
          <a:gradFill flip="none" rotWithShape="1">
            <a:gsLst>
              <a:gs pos="86000">
                <a:srgbClr val="0E67A9"/>
              </a:gs>
              <a:gs pos="92063">
                <a:srgbClr val="0E67A9"/>
              </a:gs>
              <a:gs pos="11000">
                <a:srgbClr val="7BB9BE"/>
              </a:gs>
              <a:gs pos="1000">
                <a:schemeClr val="accent1">
                  <a:lumMod val="30000"/>
                  <a:lumOff val="70000"/>
                </a:schemeClr>
              </a:gs>
            </a:gsLst>
            <a:lin ang="5400000" scaled="1"/>
            <a:tileRect/>
          </a:gradFill>
          <a:ln w="3459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6012B9B9-C973-4A21-808A-A5158A188D61}"/>
              </a:ext>
            </a:extLst>
          </p:cNvPr>
          <p:cNvSpPr/>
          <p:nvPr/>
        </p:nvSpPr>
        <p:spPr>
          <a:xfrm>
            <a:off x="4846902" y="1560458"/>
            <a:ext cx="1756475" cy="3207223"/>
          </a:xfrm>
          <a:custGeom>
            <a:avLst/>
            <a:gdLst>
              <a:gd name="connsiteX0" fmla="*/ 1111401 w 1756474"/>
              <a:gd name="connsiteY0" fmla="*/ 25590 h 3207223"/>
              <a:gd name="connsiteX1" fmla="*/ 25831 w 1756474"/>
              <a:gd name="connsiteY1" fmla="*/ 1111610 h 3207223"/>
              <a:gd name="connsiteX2" fmla="*/ 25831 w 1756474"/>
              <a:gd name="connsiteY2" fmla="*/ 2095613 h 3207223"/>
              <a:gd name="connsiteX3" fmla="*/ 1111401 w 1756474"/>
              <a:gd name="connsiteY3" fmla="*/ 3181634 h 3207223"/>
              <a:gd name="connsiteX4" fmla="*/ 1111401 w 1756474"/>
              <a:gd name="connsiteY4" fmla="*/ 25590 h 3207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474" h="3207223">
                <a:moveTo>
                  <a:pt x="1111401" y="25590"/>
                </a:moveTo>
                <a:lnTo>
                  <a:pt x="25831" y="1111610"/>
                </a:lnTo>
                <a:cubicBezTo>
                  <a:pt x="268740" y="1395483"/>
                  <a:pt x="268740" y="1811740"/>
                  <a:pt x="25831" y="2095613"/>
                </a:cubicBezTo>
                <a:lnTo>
                  <a:pt x="1111401" y="3181634"/>
                </a:lnTo>
                <a:cubicBezTo>
                  <a:pt x="1952166" y="2294495"/>
                  <a:pt x="1952166" y="912738"/>
                  <a:pt x="1111401" y="25590"/>
                </a:cubicBezTo>
                <a:close/>
              </a:path>
            </a:pathLst>
          </a:custGeom>
          <a:solidFill>
            <a:srgbClr val="3898C5"/>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2E3567D-CBA2-480E-AA6D-A9A1BC3D4151}"/>
              </a:ext>
            </a:extLst>
          </p:cNvPr>
          <p:cNvSpPr/>
          <p:nvPr/>
        </p:nvSpPr>
        <p:spPr>
          <a:xfrm>
            <a:off x="2748385" y="3740402"/>
            <a:ext cx="3134102" cy="1740089"/>
          </a:xfrm>
          <a:custGeom>
            <a:avLst/>
            <a:gdLst>
              <a:gd name="connsiteX0" fmla="*/ 2028211 w 3134101"/>
              <a:gd name="connsiteY0" fmla="*/ 77110 h 1740089"/>
              <a:gd name="connsiteX1" fmla="*/ 1110367 w 3134101"/>
              <a:gd name="connsiteY1" fmla="*/ 25590 h 1740089"/>
              <a:gd name="connsiteX2" fmla="*/ 25831 w 3134101"/>
              <a:gd name="connsiteY2" fmla="*/ 1111610 h 1740089"/>
              <a:gd name="connsiteX3" fmla="*/ 3118948 w 3134101"/>
              <a:gd name="connsiteY3" fmla="*/ 1168248 h 1740089"/>
            </a:gdLst>
            <a:ahLst/>
            <a:cxnLst>
              <a:cxn ang="0">
                <a:pos x="connsiteX0" y="connsiteY0"/>
              </a:cxn>
              <a:cxn ang="0">
                <a:pos x="connsiteX1" y="connsiteY1"/>
              </a:cxn>
              <a:cxn ang="0">
                <a:pos x="connsiteX2" y="connsiteY2"/>
              </a:cxn>
              <a:cxn ang="0">
                <a:pos x="connsiteX3" y="connsiteY3"/>
              </a:cxn>
            </a:cxnLst>
            <a:rect l="l" t="t" r="r" b="b"/>
            <a:pathLst>
              <a:path w="3134101" h="1740089">
                <a:moveTo>
                  <a:pt x="2028211" y="77110"/>
                </a:moveTo>
                <a:cubicBezTo>
                  <a:pt x="1746383" y="269919"/>
                  <a:pt x="1368397" y="248730"/>
                  <a:pt x="1110367" y="25590"/>
                </a:cubicBezTo>
                <a:lnTo>
                  <a:pt x="25831" y="1111610"/>
                </a:lnTo>
                <a:cubicBezTo>
                  <a:pt x="882887" y="1929862"/>
                  <a:pt x="2231962" y="1954564"/>
                  <a:pt x="3118948" y="1168248"/>
                </a:cubicBezTo>
                <a:close/>
              </a:path>
            </a:pathLst>
          </a:custGeom>
          <a:solidFill>
            <a:srgbClr val="5BB0C6"/>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0907472E-89B7-4FF6-BC40-900948623C1A}"/>
              </a:ext>
            </a:extLst>
          </p:cNvPr>
          <p:cNvSpPr/>
          <p:nvPr/>
        </p:nvSpPr>
        <p:spPr>
          <a:xfrm>
            <a:off x="-1448575" y="5065025"/>
            <a:ext cx="4615051" cy="1603612"/>
          </a:xfrm>
          <a:custGeom>
            <a:avLst/>
            <a:gdLst>
              <a:gd name="connsiteX0" fmla="*/ 25831 w 4615050"/>
              <a:gd name="connsiteY0" fmla="*/ 25590 h 1603611"/>
              <a:gd name="connsiteX1" fmla="*/ 2502804 w 4615050"/>
              <a:gd name="connsiteY1" fmla="*/ 1595082 h 1603611"/>
              <a:gd name="connsiteX2" fmla="*/ 4619184 w 4615050"/>
              <a:gd name="connsiteY2" fmla="*/ 1468840 h 1603611"/>
            </a:gdLst>
            <a:ahLst/>
            <a:cxnLst>
              <a:cxn ang="0">
                <a:pos x="connsiteX0" y="connsiteY0"/>
              </a:cxn>
              <a:cxn ang="0">
                <a:pos x="connsiteX1" y="connsiteY1"/>
              </a:cxn>
              <a:cxn ang="0">
                <a:pos x="connsiteX2" y="connsiteY2"/>
              </a:cxn>
            </a:cxnLst>
            <a:rect l="l" t="t" r="r" b="b"/>
            <a:pathLst>
              <a:path w="4615050" h="1603611">
                <a:moveTo>
                  <a:pt x="25831" y="25590"/>
                </a:moveTo>
                <a:lnTo>
                  <a:pt x="2502804" y="1595082"/>
                </a:lnTo>
                <a:lnTo>
                  <a:pt x="4619184" y="1468840"/>
                </a:lnTo>
                <a:close/>
              </a:path>
            </a:pathLst>
          </a:custGeom>
          <a:solidFill>
            <a:srgbClr val="CAEACD"/>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86B31CA-6EB3-4BD4-8042-FD9EF7716243}"/>
              </a:ext>
            </a:extLst>
          </p:cNvPr>
          <p:cNvSpPr/>
          <p:nvPr/>
        </p:nvSpPr>
        <p:spPr>
          <a:xfrm>
            <a:off x="-1448575" y="5065025"/>
            <a:ext cx="2514169" cy="1603612"/>
          </a:xfrm>
          <a:custGeom>
            <a:avLst/>
            <a:gdLst>
              <a:gd name="connsiteX0" fmla="*/ 25831 w 2514169"/>
              <a:gd name="connsiteY0" fmla="*/ 25590 h 1603611"/>
              <a:gd name="connsiteX1" fmla="*/ 515577 w 2514169"/>
              <a:gd name="connsiteY1" fmla="*/ 728449 h 1603611"/>
              <a:gd name="connsiteX2" fmla="*/ 2502804 w 2514169"/>
              <a:gd name="connsiteY2" fmla="*/ 1595423 h 1603611"/>
            </a:gdLst>
            <a:ahLst/>
            <a:cxnLst>
              <a:cxn ang="0">
                <a:pos x="connsiteX0" y="connsiteY0"/>
              </a:cxn>
              <a:cxn ang="0">
                <a:pos x="connsiteX1" y="connsiteY1"/>
              </a:cxn>
              <a:cxn ang="0">
                <a:pos x="connsiteX2" y="connsiteY2"/>
              </a:cxn>
            </a:cxnLst>
            <a:rect l="l" t="t" r="r" b="b"/>
            <a:pathLst>
              <a:path w="2514169" h="1603611">
                <a:moveTo>
                  <a:pt x="25831" y="25590"/>
                </a:moveTo>
                <a:lnTo>
                  <a:pt x="515577" y="728449"/>
                </a:lnTo>
                <a:lnTo>
                  <a:pt x="2502804" y="1595423"/>
                </a:lnTo>
                <a:close/>
              </a:path>
            </a:pathLst>
          </a:custGeom>
          <a:solidFill>
            <a:srgbClr val="B9E3CE"/>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C5E4D19-3659-4B62-9841-9C152BFD7AF0}"/>
              </a:ext>
            </a:extLst>
          </p:cNvPr>
          <p:cNvSpPr/>
          <p:nvPr/>
        </p:nvSpPr>
        <p:spPr>
          <a:xfrm>
            <a:off x="11026528" y="1034159"/>
            <a:ext cx="1722034" cy="1637731"/>
          </a:xfrm>
          <a:custGeom>
            <a:avLst/>
            <a:gdLst>
              <a:gd name="connsiteX0" fmla="*/ 1725822 w 1722033"/>
              <a:gd name="connsiteY0" fmla="*/ 1613165 h 1637731"/>
              <a:gd name="connsiteX1" fmla="*/ 1467517 w 1722033"/>
              <a:gd name="connsiteY1" fmla="*/ 25590 h 1637731"/>
              <a:gd name="connsiteX2" fmla="*/ 25831 w 1722033"/>
              <a:gd name="connsiteY2" fmla="*/ 1053266 h 1637731"/>
            </a:gdLst>
            <a:ahLst/>
            <a:cxnLst>
              <a:cxn ang="0">
                <a:pos x="connsiteX0" y="connsiteY0"/>
              </a:cxn>
              <a:cxn ang="0">
                <a:pos x="connsiteX1" y="connsiteY1"/>
              </a:cxn>
              <a:cxn ang="0">
                <a:pos x="connsiteX2" y="connsiteY2"/>
              </a:cxn>
            </a:cxnLst>
            <a:rect l="l" t="t" r="r" b="b"/>
            <a:pathLst>
              <a:path w="1722033" h="1637731">
                <a:moveTo>
                  <a:pt x="1725822" y="1613165"/>
                </a:moveTo>
                <a:lnTo>
                  <a:pt x="1467517" y="25590"/>
                </a:lnTo>
                <a:lnTo>
                  <a:pt x="25831" y="1053266"/>
                </a:lnTo>
                <a:close/>
              </a:path>
            </a:pathLst>
          </a:custGeom>
          <a:solidFill>
            <a:srgbClr val="3D88B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C951E61-3FDE-4CCF-ABA6-FFCC2CC19364}"/>
              </a:ext>
            </a:extLst>
          </p:cNvPr>
          <p:cNvSpPr/>
          <p:nvPr/>
        </p:nvSpPr>
        <p:spPr>
          <a:xfrm>
            <a:off x="10822983" y="-1338845"/>
            <a:ext cx="1515390" cy="1501254"/>
          </a:xfrm>
          <a:custGeom>
            <a:avLst/>
            <a:gdLst>
              <a:gd name="connsiteX0" fmla="*/ 1504369 w 1515389"/>
              <a:gd name="connsiteY0" fmla="*/ 1499889 h 1501253"/>
              <a:gd name="connsiteX1" fmla="*/ 1385893 w 1515389"/>
              <a:gd name="connsiteY1" fmla="*/ 25590 h 1501253"/>
              <a:gd name="connsiteX2" fmla="*/ 25831 w 1515389"/>
              <a:gd name="connsiteY2" fmla="*/ 746532 h 1501253"/>
            </a:gdLst>
            <a:ahLst/>
            <a:cxnLst>
              <a:cxn ang="0">
                <a:pos x="connsiteX0" y="connsiteY0"/>
              </a:cxn>
              <a:cxn ang="0">
                <a:pos x="connsiteX1" y="connsiteY1"/>
              </a:cxn>
              <a:cxn ang="0">
                <a:pos x="connsiteX2" y="connsiteY2"/>
              </a:cxn>
            </a:cxnLst>
            <a:rect l="l" t="t" r="r" b="b"/>
            <a:pathLst>
              <a:path w="1515389" h="1501253">
                <a:moveTo>
                  <a:pt x="1504369" y="1499889"/>
                </a:moveTo>
                <a:lnTo>
                  <a:pt x="1385893" y="25590"/>
                </a:lnTo>
                <a:lnTo>
                  <a:pt x="25831" y="746532"/>
                </a:lnTo>
                <a:close/>
              </a:path>
            </a:pathLst>
          </a:custGeom>
          <a:solidFill>
            <a:srgbClr val="0E67A9"/>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104B301-E859-4F26-936E-278D652034E5}"/>
              </a:ext>
            </a:extLst>
          </p:cNvPr>
          <p:cNvSpPr/>
          <p:nvPr/>
        </p:nvSpPr>
        <p:spPr>
          <a:xfrm>
            <a:off x="11027216" y="135454"/>
            <a:ext cx="1480949" cy="1944806"/>
          </a:xfrm>
          <a:custGeom>
            <a:avLst/>
            <a:gdLst>
              <a:gd name="connsiteX0" fmla="*/ 1466828 w 1480949"/>
              <a:gd name="connsiteY0" fmla="*/ 924295 h 1944805"/>
              <a:gd name="connsiteX1" fmla="*/ 1300136 w 1480949"/>
              <a:gd name="connsiteY1" fmla="*/ 25590 h 1944805"/>
              <a:gd name="connsiteX2" fmla="*/ 25831 w 1480949"/>
              <a:gd name="connsiteY2" fmla="*/ 1951971 h 1944805"/>
            </a:gdLst>
            <a:ahLst/>
            <a:cxnLst>
              <a:cxn ang="0">
                <a:pos x="connsiteX0" y="connsiteY0"/>
              </a:cxn>
              <a:cxn ang="0">
                <a:pos x="connsiteX1" y="connsiteY1"/>
              </a:cxn>
              <a:cxn ang="0">
                <a:pos x="connsiteX2" y="connsiteY2"/>
              </a:cxn>
            </a:cxnLst>
            <a:rect l="l" t="t" r="r" b="b"/>
            <a:pathLst>
              <a:path w="1480949" h="1944805">
                <a:moveTo>
                  <a:pt x="1466828" y="924295"/>
                </a:moveTo>
                <a:lnTo>
                  <a:pt x="1300136" y="25590"/>
                </a:lnTo>
                <a:lnTo>
                  <a:pt x="25831" y="1951971"/>
                </a:lnTo>
                <a:close/>
              </a:path>
            </a:pathLst>
          </a:custGeom>
          <a:solidFill>
            <a:srgbClr val="2C7FB5"/>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6A9A662-D19E-4E72-AF81-0752D87EACCD}"/>
              </a:ext>
            </a:extLst>
          </p:cNvPr>
          <p:cNvSpPr/>
          <p:nvPr/>
        </p:nvSpPr>
        <p:spPr>
          <a:xfrm>
            <a:off x="10822983" y="-617902"/>
            <a:ext cx="1515390" cy="2729552"/>
          </a:xfrm>
          <a:custGeom>
            <a:avLst/>
            <a:gdLst>
              <a:gd name="connsiteX0" fmla="*/ 1504369 w 1515389"/>
              <a:gd name="connsiteY0" fmla="*/ 778946 h 2729551"/>
              <a:gd name="connsiteX1" fmla="*/ 25831 w 1515389"/>
              <a:gd name="connsiteY1" fmla="*/ 25590 h 2729551"/>
              <a:gd name="connsiteX2" fmla="*/ 230063 w 1515389"/>
              <a:gd name="connsiteY2" fmla="*/ 2705327 h 2729551"/>
            </a:gdLst>
            <a:ahLst/>
            <a:cxnLst>
              <a:cxn ang="0">
                <a:pos x="connsiteX0" y="connsiteY0"/>
              </a:cxn>
              <a:cxn ang="0">
                <a:pos x="connsiteX1" y="connsiteY1"/>
              </a:cxn>
              <a:cxn ang="0">
                <a:pos x="connsiteX2" y="connsiteY2"/>
              </a:cxn>
            </a:cxnLst>
            <a:rect l="l" t="t" r="r" b="b"/>
            <a:pathLst>
              <a:path w="1515389" h="2729551">
                <a:moveTo>
                  <a:pt x="1504369" y="778946"/>
                </a:moveTo>
                <a:lnTo>
                  <a:pt x="25831" y="25590"/>
                </a:lnTo>
                <a:lnTo>
                  <a:pt x="230063" y="2705327"/>
                </a:lnTo>
                <a:close/>
              </a:path>
            </a:pathLst>
          </a:custGeom>
          <a:solidFill>
            <a:srgbClr val="227CB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910770-A7C4-436C-BFEB-15A73673E448}"/>
              </a:ext>
            </a:extLst>
          </p:cNvPr>
          <p:cNvSpPr/>
          <p:nvPr/>
        </p:nvSpPr>
        <p:spPr>
          <a:xfrm>
            <a:off x="9735691" y="-617902"/>
            <a:ext cx="1308746" cy="2729552"/>
          </a:xfrm>
          <a:custGeom>
            <a:avLst/>
            <a:gdLst>
              <a:gd name="connsiteX0" fmla="*/ 1316668 w 1308745"/>
              <a:gd name="connsiteY0" fmla="*/ 2705327 h 2729551"/>
              <a:gd name="connsiteX1" fmla="*/ 1113123 w 1308745"/>
              <a:gd name="connsiteY1" fmla="*/ 25590 h 2729551"/>
              <a:gd name="connsiteX2" fmla="*/ 25831 w 1308745"/>
              <a:gd name="connsiteY2" fmla="*/ 639056 h 2729551"/>
            </a:gdLst>
            <a:ahLst/>
            <a:cxnLst>
              <a:cxn ang="0">
                <a:pos x="connsiteX0" y="connsiteY0"/>
              </a:cxn>
              <a:cxn ang="0">
                <a:pos x="connsiteX1" y="connsiteY1"/>
              </a:cxn>
              <a:cxn ang="0">
                <a:pos x="connsiteX2" y="connsiteY2"/>
              </a:cxn>
            </a:cxnLst>
            <a:rect l="l" t="t" r="r" b="b"/>
            <a:pathLst>
              <a:path w="1308745" h="2729551">
                <a:moveTo>
                  <a:pt x="1316668" y="2705327"/>
                </a:moveTo>
                <a:lnTo>
                  <a:pt x="1113123" y="25590"/>
                </a:lnTo>
                <a:lnTo>
                  <a:pt x="25831" y="639056"/>
                </a:lnTo>
                <a:close/>
              </a:path>
            </a:pathLst>
          </a:custGeom>
          <a:solidFill>
            <a:srgbClr val="2785BB"/>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7BBC21C-7A86-4612-8BEA-586A304FF51F}"/>
              </a:ext>
            </a:extLst>
          </p:cNvPr>
          <p:cNvSpPr/>
          <p:nvPr/>
        </p:nvSpPr>
        <p:spPr>
          <a:xfrm>
            <a:off x="9735691" y="-4436"/>
            <a:ext cx="1308746" cy="2115403"/>
          </a:xfrm>
          <a:custGeom>
            <a:avLst/>
            <a:gdLst>
              <a:gd name="connsiteX0" fmla="*/ 1316668 w 1308745"/>
              <a:gd name="connsiteY0" fmla="*/ 2091860 h 2115402"/>
              <a:gd name="connsiteX1" fmla="*/ 25831 w 1308745"/>
              <a:gd name="connsiteY1" fmla="*/ 25590 h 2115402"/>
              <a:gd name="connsiteX2" fmla="*/ 47184 w 1308745"/>
              <a:gd name="connsiteY2" fmla="*/ 1623742 h 2115402"/>
            </a:gdLst>
            <a:ahLst/>
            <a:cxnLst>
              <a:cxn ang="0">
                <a:pos x="connsiteX0" y="connsiteY0"/>
              </a:cxn>
              <a:cxn ang="0">
                <a:pos x="connsiteX1" y="connsiteY1"/>
              </a:cxn>
              <a:cxn ang="0">
                <a:pos x="connsiteX2" y="connsiteY2"/>
              </a:cxn>
            </a:cxnLst>
            <a:rect l="l" t="t" r="r" b="b"/>
            <a:pathLst>
              <a:path w="1308745" h="2115402">
                <a:moveTo>
                  <a:pt x="1316668" y="2091860"/>
                </a:moveTo>
                <a:lnTo>
                  <a:pt x="25831" y="25590"/>
                </a:lnTo>
                <a:lnTo>
                  <a:pt x="47184" y="1623742"/>
                </a:lnTo>
                <a:close/>
              </a:path>
            </a:pathLst>
          </a:custGeom>
          <a:solidFill>
            <a:srgbClr val="3695C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CED634B-FE18-4AE8-8074-F7A39D147E3B}"/>
              </a:ext>
            </a:extLst>
          </p:cNvPr>
          <p:cNvSpPr/>
          <p:nvPr/>
        </p:nvSpPr>
        <p:spPr>
          <a:xfrm>
            <a:off x="9735691" y="-677270"/>
            <a:ext cx="1136542" cy="716507"/>
          </a:xfrm>
          <a:custGeom>
            <a:avLst/>
            <a:gdLst>
              <a:gd name="connsiteX0" fmla="*/ 1113123 w 1136542"/>
              <a:gd name="connsiteY0" fmla="*/ 84957 h 716507"/>
              <a:gd name="connsiteX1" fmla="*/ 644386 w 1136542"/>
              <a:gd name="connsiteY1" fmla="*/ 25590 h 716507"/>
              <a:gd name="connsiteX2" fmla="*/ 25831 w 1136542"/>
              <a:gd name="connsiteY2" fmla="*/ 698424 h 716507"/>
            </a:gdLst>
            <a:ahLst/>
            <a:cxnLst>
              <a:cxn ang="0">
                <a:pos x="connsiteX0" y="connsiteY0"/>
              </a:cxn>
              <a:cxn ang="0">
                <a:pos x="connsiteX1" y="connsiteY1"/>
              </a:cxn>
              <a:cxn ang="0">
                <a:pos x="connsiteX2" y="connsiteY2"/>
              </a:cxn>
            </a:cxnLst>
            <a:rect l="l" t="t" r="r" b="b"/>
            <a:pathLst>
              <a:path w="1136542" h="716507">
                <a:moveTo>
                  <a:pt x="1113123" y="84957"/>
                </a:moveTo>
                <a:lnTo>
                  <a:pt x="644386" y="25590"/>
                </a:lnTo>
                <a:lnTo>
                  <a:pt x="25831" y="698424"/>
                </a:lnTo>
                <a:close/>
              </a:path>
            </a:pathLst>
          </a:custGeom>
          <a:solidFill>
            <a:srgbClr val="1E79B5"/>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7CC3BE2-C7C5-4880-B7EF-595C2D01888E}"/>
              </a:ext>
            </a:extLst>
          </p:cNvPr>
          <p:cNvSpPr/>
          <p:nvPr/>
        </p:nvSpPr>
        <p:spPr>
          <a:xfrm>
            <a:off x="9757044" y="1593717"/>
            <a:ext cx="1308746" cy="1091821"/>
          </a:xfrm>
          <a:custGeom>
            <a:avLst/>
            <a:gdLst>
              <a:gd name="connsiteX0" fmla="*/ 1295315 w 1308745"/>
              <a:gd name="connsiteY0" fmla="*/ 493708 h 1091820"/>
              <a:gd name="connsiteX1" fmla="*/ 25831 w 1308745"/>
              <a:gd name="connsiteY1" fmla="*/ 25590 h 1091820"/>
              <a:gd name="connsiteX2" fmla="*/ 725321 w 1308745"/>
              <a:gd name="connsiteY2" fmla="*/ 1069643 h 1091820"/>
            </a:gdLst>
            <a:ahLst/>
            <a:cxnLst>
              <a:cxn ang="0">
                <a:pos x="connsiteX0" y="connsiteY0"/>
              </a:cxn>
              <a:cxn ang="0">
                <a:pos x="connsiteX1" y="connsiteY1"/>
              </a:cxn>
              <a:cxn ang="0">
                <a:pos x="connsiteX2" y="connsiteY2"/>
              </a:cxn>
            </a:cxnLst>
            <a:rect l="l" t="t" r="r" b="b"/>
            <a:pathLst>
              <a:path w="1308745" h="1091820">
                <a:moveTo>
                  <a:pt x="1295315" y="493708"/>
                </a:moveTo>
                <a:lnTo>
                  <a:pt x="25831" y="25590"/>
                </a:lnTo>
                <a:lnTo>
                  <a:pt x="725321" y="1069643"/>
                </a:lnTo>
                <a:close/>
              </a:path>
            </a:pathLst>
          </a:custGeom>
          <a:solidFill>
            <a:srgbClr val="489DC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BAC1761-0D2C-4F5E-A2C4-72F84FA715A0}"/>
              </a:ext>
            </a:extLst>
          </p:cNvPr>
          <p:cNvSpPr/>
          <p:nvPr/>
        </p:nvSpPr>
        <p:spPr>
          <a:xfrm>
            <a:off x="8450021" y="-677270"/>
            <a:ext cx="1928678" cy="716507"/>
          </a:xfrm>
          <a:custGeom>
            <a:avLst/>
            <a:gdLst>
              <a:gd name="connsiteX0" fmla="*/ 1930056 w 1928677"/>
              <a:gd name="connsiteY0" fmla="*/ 25590 h 716507"/>
              <a:gd name="connsiteX1" fmla="*/ 25831 w 1928677"/>
              <a:gd name="connsiteY1" fmla="*/ 63121 h 716507"/>
              <a:gd name="connsiteX2" fmla="*/ 1311501 w 1928677"/>
              <a:gd name="connsiteY2" fmla="*/ 698424 h 716507"/>
            </a:gdLst>
            <a:ahLst/>
            <a:cxnLst>
              <a:cxn ang="0">
                <a:pos x="connsiteX0" y="connsiteY0"/>
              </a:cxn>
              <a:cxn ang="0">
                <a:pos x="connsiteX1" y="connsiteY1"/>
              </a:cxn>
              <a:cxn ang="0">
                <a:pos x="connsiteX2" y="connsiteY2"/>
              </a:cxn>
            </a:cxnLst>
            <a:rect l="l" t="t" r="r" b="b"/>
            <a:pathLst>
              <a:path w="1928677" h="716507">
                <a:moveTo>
                  <a:pt x="1930056" y="25590"/>
                </a:moveTo>
                <a:lnTo>
                  <a:pt x="25831" y="63121"/>
                </a:lnTo>
                <a:lnTo>
                  <a:pt x="1311501" y="698424"/>
                </a:lnTo>
                <a:close/>
              </a:path>
            </a:pathLst>
          </a:custGeom>
          <a:solidFill>
            <a:srgbClr val="2682BA"/>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F426414-B760-4D0E-BD70-26AA803087BF}"/>
              </a:ext>
            </a:extLst>
          </p:cNvPr>
          <p:cNvSpPr/>
          <p:nvPr/>
        </p:nvSpPr>
        <p:spPr>
          <a:xfrm>
            <a:off x="8450021" y="-639739"/>
            <a:ext cx="1308746" cy="682388"/>
          </a:xfrm>
          <a:custGeom>
            <a:avLst/>
            <a:gdLst>
              <a:gd name="connsiteX0" fmla="*/ 1311501 w 1308745"/>
              <a:gd name="connsiteY0" fmla="*/ 660893 h 682387"/>
              <a:gd name="connsiteX1" fmla="*/ 25831 w 1308745"/>
              <a:gd name="connsiteY1" fmla="*/ 25590 h 682387"/>
              <a:gd name="connsiteX2" fmla="*/ 84724 w 1308745"/>
              <a:gd name="connsiteY2" fmla="*/ 196187 h 682387"/>
            </a:gdLst>
            <a:ahLst/>
            <a:cxnLst>
              <a:cxn ang="0">
                <a:pos x="connsiteX0" y="connsiteY0"/>
              </a:cxn>
              <a:cxn ang="0">
                <a:pos x="connsiteX1" y="connsiteY1"/>
              </a:cxn>
              <a:cxn ang="0">
                <a:pos x="connsiteX2" y="connsiteY2"/>
              </a:cxn>
            </a:cxnLst>
            <a:rect l="l" t="t" r="r" b="b"/>
            <a:pathLst>
              <a:path w="1308745" h="682387">
                <a:moveTo>
                  <a:pt x="1311501" y="660893"/>
                </a:moveTo>
                <a:lnTo>
                  <a:pt x="25831" y="25590"/>
                </a:lnTo>
                <a:lnTo>
                  <a:pt x="84724" y="196187"/>
                </a:lnTo>
                <a:close/>
              </a:path>
            </a:pathLst>
          </a:custGeom>
          <a:solidFill>
            <a:srgbClr val="2F8ABE"/>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90C5F4E-AF83-4FB1-A1EF-B977B4A2F663}"/>
              </a:ext>
            </a:extLst>
          </p:cNvPr>
          <p:cNvSpPr/>
          <p:nvPr/>
        </p:nvSpPr>
        <p:spPr>
          <a:xfrm>
            <a:off x="8562986" y="-4436"/>
            <a:ext cx="1239864" cy="1637731"/>
          </a:xfrm>
          <a:custGeom>
            <a:avLst/>
            <a:gdLst>
              <a:gd name="connsiteX0" fmla="*/ 1219888 w 1239864"/>
              <a:gd name="connsiteY0" fmla="*/ 1623742 h 1637731"/>
              <a:gd name="connsiteX1" fmla="*/ 1198535 w 1239864"/>
              <a:gd name="connsiteY1" fmla="*/ 25590 h 1637731"/>
              <a:gd name="connsiteX2" fmla="*/ 25831 w 1239864"/>
              <a:gd name="connsiteY2" fmla="*/ 1101715 h 1637731"/>
            </a:gdLst>
            <a:ahLst/>
            <a:cxnLst>
              <a:cxn ang="0">
                <a:pos x="connsiteX0" y="connsiteY0"/>
              </a:cxn>
              <a:cxn ang="0">
                <a:pos x="connsiteX1" y="connsiteY1"/>
              </a:cxn>
              <a:cxn ang="0">
                <a:pos x="connsiteX2" y="connsiteY2"/>
              </a:cxn>
            </a:cxnLst>
            <a:rect l="l" t="t" r="r" b="b"/>
            <a:pathLst>
              <a:path w="1239864" h="1637731">
                <a:moveTo>
                  <a:pt x="1219888" y="1623742"/>
                </a:moveTo>
                <a:lnTo>
                  <a:pt x="1198535" y="25590"/>
                </a:lnTo>
                <a:lnTo>
                  <a:pt x="25831" y="1101715"/>
                </a:lnTo>
                <a:close/>
              </a:path>
            </a:pathLst>
          </a:custGeom>
          <a:solidFill>
            <a:srgbClr val="3898C5"/>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3A8881-E55E-4386-9AB0-8D84FA621371}"/>
              </a:ext>
            </a:extLst>
          </p:cNvPr>
          <p:cNvSpPr/>
          <p:nvPr/>
        </p:nvSpPr>
        <p:spPr>
          <a:xfrm>
            <a:off x="8508914" y="-467095"/>
            <a:ext cx="1274305" cy="1569492"/>
          </a:xfrm>
          <a:custGeom>
            <a:avLst/>
            <a:gdLst>
              <a:gd name="connsiteX0" fmla="*/ 1252607 w 1274305"/>
              <a:gd name="connsiteY0" fmla="*/ 488249 h 1569492"/>
              <a:gd name="connsiteX1" fmla="*/ 25831 w 1274305"/>
              <a:gd name="connsiteY1" fmla="*/ 25590 h 1569492"/>
              <a:gd name="connsiteX2" fmla="*/ 79903 w 1274305"/>
              <a:gd name="connsiteY2" fmla="*/ 1564374 h 1569492"/>
            </a:gdLst>
            <a:ahLst/>
            <a:cxnLst>
              <a:cxn ang="0">
                <a:pos x="connsiteX0" y="connsiteY0"/>
              </a:cxn>
              <a:cxn ang="0">
                <a:pos x="connsiteX1" y="connsiteY1"/>
              </a:cxn>
              <a:cxn ang="0">
                <a:pos x="connsiteX2" y="connsiteY2"/>
              </a:cxn>
            </a:cxnLst>
            <a:rect l="l" t="t" r="r" b="b"/>
            <a:pathLst>
              <a:path w="1274305" h="1569492">
                <a:moveTo>
                  <a:pt x="1252607" y="488249"/>
                </a:moveTo>
                <a:lnTo>
                  <a:pt x="25831" y="25590"/>
                </a:lnTo>
                <a:lnTo>
                  <a:pt x="79903" y="1564374"/>
                </a:lnTo>
                <a:close/>
              </a:path>
            </a:pathLst>
          </a:custGeom>
          <a:solidFill>
            <a:srgbClr val="3392C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74B4DCB-0C58-4ACD-83AE-D5562159E307}"/>
              </a:ext>
            </a:extLst>
          </p:cNvPr>
          <p:cNvSpPr/>
          <p:nvPr/>
        </p:nvSpPr>
        <p:spPr>
          <a:xfrm>
            <a:off x="6470370" y="-467095"/>
            <a:ext cx="2135322" cy="1569492"/>
          </a:xfrm>
          <a:custGeom>
            <a:avLst/>
            <a:gdLst>
              <a:gd name="connsiteX0" fmla="*/ 2118447 w 2135322"/>
              <a:gd name="connsiteY0" fmla="*/ 1564374 h 1569492"/>
              <a:gd name="connsiteX1" fmla="*/ 2064374 w 2135322"/>
              <a:gd name="connsiteY1" fmla="*/ 25590 h 1569492"/>
              <a:gd name="connsiteX2" fmla="*/ 25831 w 2135322"/>
              <a:gd name="connsiteY2" fmla="*/ 127948 h 1569492"/>
            </a:gdLst>
            <a:ahLst/>
            <a:cxnLst>
              <a:cxn ang="0">
                <a:pos x="connsiteX0" y="connsiteY0"/>
              </a:cxn>
              <a:cxn ang="0">
                <a:pos x="connsiteX1" y="connsiteY1"/>
              </a:cxn>
              <a:cxn ang="0">
                <a:pos x="connsiteX2" y="connsiteY2"/>
              </a:cxn>
            </a:cxnLst>
            <a:rect l="l" t="t" r="r" b="b"/>
            <a:pathLst>
              <a:path w="2135322" h="1569492">
                <a:moveTo>
                  <a:pt x="2118447" y="1564374"/>
                </a:moveTo>
                <a:lnTo>
                  <a:pt x="2064374" y="25590"/>
                </a:lnTo>
                <a:lnTo>
                  <a:pt x="25831" y="127948"/>
                </a:lnTo>
                <a:close/>
              </a:path>
            </a:pathLst>
          </a:custGeom>
          <a:solidFill>
            <a:srgbClr val="3F9CC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C75A2CF-ADAF-4A22-B9E0-1D1C0C8DCCF3}"/>
              </a:ext>
            </a:extLst>
          </p:cNvPr>
          <p:cNvSpPr/>
          <p:nvPr/>
        </p:nvSpPr>
        <p:spPr>
          <a:xfrm>
            <a:off x="-958828" y="5767884"/>
            <a:ext cx="2032000" cy="1262418"/>
          </a:xfrm>
          <a:custGeom>
            <a:avLst/>
            <a:gdLst>
              <a:gd name="connsiteX0" fmla="*/ 25831 w 2031999"/>
              <a:gd name="connsiteY0" fmla="*/ 25590 h 1262417"/>
              <a:gd name="connsiteX1" fmla="*/ 1147219 w 2031999"/>
              <a:gd name="connsiteY1" fmla="*/ 1241263 h 1262417"/>
              <a:gd name="connsiteX2" fmla="*/ 2013058 w 2031999"/>
              <a:gd name="connsiteY2" fmla="*/ 892564 h 1262417"/>
            </a:gdLst>
            <a:ahLst/>
            <a:cxnLst>
              <a:cxn ang="0">
                <a:pos x="connsiteX0" y="connsiteY0"/>
              </a:cxn>
              <a:cxn ang="0">
                <a:pos x="connsiteX1" y="connsiteY1"/>
              </a:cxn>
              <a:cxn ang="0">
                <a:pos x="connsiteX2" y="connsiteY2"/>
              </a:cxn>
            </a:cxnLst>
            <a:rect l="l" t="t" r="r" b="b"/>
            <a:pathLst>
              <a:path w="2031999" h="1262417">
                <a:moveTo>
                  <a:pt x="25831" y="25590"/>
                </a:moveTo>
                <a:lnTo>
                  <a:pt x="1147219" y="1241263"/>
                </a:lnTo>
                <a:lnTo>
                  <a:pt x="2013058" y="892564"/>
                </a:lnTo>
                <a:close/>
              </a:path>
            </a:pathLst>
          </a:custGeom>
          <a:solidFill>
            <a:srgbClr val="BEE5C9"/>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D66DA6-A895-4D77-876C-F070AA4A0E75}"/>
              </a:ext>
            </a:extLst>
          </p:cNvPr>
          <p:cNvSpPr/>
          <p:nvPr/>
        </p:nvSpPr>
        <p:spPr>
          <a:xfrm>
            <a:off x="-958828" y="5767884"/>
            <a:ext cx="1170983" cy="1467134"/>
          </a:xfrm>
          <a:custGeom>
            <a:avLst/>
            <a:gdLst>
              <a:gd name="connsiteX0" fmla="*/ 25831 w 1170983"/>
              <a:gd name="connsiteY0" fmla="*/ 25590 h 1467134"/>
              <a:gd name="connsiteX1" fmla="*/ 576881 w 1170983"/>
              <a:gd name="connsiteY1" fmla="*/ 1451439 h 1467134"/>
              <a:gd name="connsiteX2" fmla="*/ 1147563 w 1170983"/>
              <a:gd name="connsiteY2" fmla="*/ 1241263 h 1467134"/>
            </a:gdLst>
            <a:ahLst/>
            <a:cxnLst>
              <a:cxn ang="0">
                <a:pos x="connsiteX0" y="connsiteY0"/>
              </a:cxn>
              <a:cxn ang="0">
                <a:pos x="connsiteX1" y="connsiteY1"/>
              </a:cxn>
              <a:cxn ang="0">
                <a:pos x="connsiteX2" y="connsiteY2"/>
              </a:cxn>
            </a:cxnLst>
            <a:rect l="l" t="t" r="r" b="b"/>
            <a:pathLst>
              <a:path w="1170983" h="1467134">
                <a:moveTo>
                  <a:pt x="25831" y="25590"/>
                </a:moveTo>
                <a:lnTo>
                  <a:pt x="576881" y="1451439"/>
                </a:lnTo>
                <a:lnTo>
                  <a:pt x="1147563" y="1241263"/>
                </a:lnTo>
                <a:close/>
              </a:path>
            </a:pathLst>
          </a:custGeom>
          <a:solidFill>
            <a:srgbClr val="B8E3C7"/>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6838D93-0128-40D7-AA80-8774A5C1979E}"/>
              </a:ext>
            </a:extLst>
          </p:cNvPr>
          <p:cNvSpPr/>
          <p:nvPr/>
        </p:nvSpPr>
        <p:spPr>
          <a:xfrm>
            <a:off x="162560" y="6634858"/>
            <a:ext cx="2169763" cy="1910686"/>
          </a:xfrm>
          <a:custGeom>
            <a:avLst/>
            <a:gdLst>
              <a:gd name="connsiteX0" fmla="*/ 25831 w 2169762"/>
              <a:gd name="connsiteY0" fmla="*/ 374289 h 1910686"/>
              <a:gd name="connsiteX1" fmla="*/ 2152543 w 2169762"/>
              <a:gd name="connsiteY1" fmla="*/ 1894991 h 1910686"/>
              <a:gd name="connsiteX2" fmla="*/ 891669 w 2169762"/>
              <a:gd name="connsiteY2" fmla="*/ 25590 h 1910686"/>
            </a:gdLst>
            <a:ahLst/>
            <a:cxnLst>
              <a:cxn ang="0">
                <a:pos x="connsiteX0" y="connsiteY0"/>
              </a:cxn>
              <a:cxn ang="0">
                <a:pos x="connsiteX1" y="connsiteY1"/>
              </a:cxn>
              <a:cxn ang="0">
                <a:pos x="connsiteX2" y="connsiteY2"/>
              </a:cxn>
            </a:cxnLst>
            <a:rect l="l" t="t" r="r" b="b"/>
            <a:pathLst>
              <a:path w="2169762" h="1910686">
                <a:moveTo>
                  <a:pt x="25831" y="374289"/>
                </a:moveTo>
                <a:lnTo>
                  <a:pt x="2152543" y="1894991"/>
                </a:lnTo>
                <a:lnTo>
                  <a:pt x="891669" y="25590"/>
                </a:lnTo>
                <a:close/>
              </a:path>
            </a:pathLst>
          </a:custGeom>
          <a:solidFill>
            <a:srgbClr val="C9EAC8"/>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AFD3DB7-C4F1-42EF-8967-300DE707F15B}"/>
              </a:ext>
            </a:extLst>
          </p:cNvPr>
          <p:cNvSpPr/>
          <p:nvPr/>
        </p:nvSpPr>
        <p:spPr>
          <a:xfrm>
            <a:off x="1028399" y="6510322"/>
            <a:ext cx="2135322" cy="2013044"/>
          </a:xfrm>
          <a:custGeom>
            <a:avLst/>
            <a:gdLst>
              <a:gd name="connsiteX0" fmla="*/ 25831 w 2135322"/>
              <a:gd name="connsiteY0" fmla="*/ 150126 h 2013044"/>
              <a:gd name="connsiteX1" fmla="*/ 1286704 w 2135322"/>
              <a:gd name="connsiteY1" fmla="*/ 2019527 h 2013044"/>
              <a:gd name="connsiteX2" fmla="*/ 2142210 w 2135322"/>
              <a:gd name="connsiteY2" fmla="*/ 25590 h 2013044"/>
            </a:gdLst>
            <a:ahLst/>
            <a:cxnLst>
              <a:cxn ang="0">
                <a:pos x="connsiteX0" y="connsiteY0"/>
              </a:cxn>
              <a:cxn ang="0">
                <a:pos x="connsiteX1" y="connsiteY1"/>
              </a:cxn>
              <a:cxn ang="0">
                <a:pos x="connsiteX2" y="connsiteY2"/>
              </a:cxn>
            </a:cxnLst>
            <a:rect l="l" t="t" r="r" b="b"/>
            <a:pathLst>
              <a:path w="2135322" h="2013044">
                <a:moveTo>
                  <a:pt x="25831" y="150126"/>
                </a:moveTo>
                <a:lnTo>
                  <a:pt x="1286704" y="2019527"/>
                </a:lnTo>
                <a:lnTo>
                  <a:pt x="2142210" y="25590"/>
                </a:lnTo>
                <a:close/>
              </a:path>
            </a:pathLst>
          </a:custGeom>
          <a:solidFill>
            <a:srgbClr val="D5EFD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2FE4FFC-4F22-481A-B154-A716620A5FD6}"/>
              </a:ext>
            </a:extLst>
          </p:cNvPr>
          <p:cNvSpPr/>
          <p:nvPr/>
        </p:nvSpPr>
        <p:spPr>
          <a:xfrm>
            <a:off x="3144778" y="6508616"/>
            <a:ext cx="2032000" cy="1740089"/>
          </a:xfrm>
          <a:custGeom>
            <a:avLst/>
            <a:gdLst>
              <a:gd name="connsiteX0" fmla="*/ 25831 w 2031999"/>
              <a:gd name="connsiteY0" fmla="*/ 25590 h 1740089"/>
              <a:gd name="connsiteX1" fmla="*/ 1555341 w 2031999"/>
              <a:gd name="connsiteY1" fmla="*/ 1566763 h 1740089"/>
              <a:gd name="connsiteX2" fmla="*/ 2021324 w 2031999"/>
              <a:gd name="connsiteY2" fmla="*/ 1719277 h 1740089"/>
            </a:gdLst>
            <a:ahLst/>
            <a:cxnLst>
              <a:cxn ang="0">
                <a:pos x="connsiteX0" y="connsiteY0"/>
              </a:cxn>
              <a:cxn ang="0">
                <a:pos x="connsiteX1" y="connsiteY1"/>
              </a:cxn>
              <a:cxn ang="0">
                <a:pos x="connsiteX2" y="connsiteY2"/>
              </a:cxn>
            </a:cxnLst>
            <a:rect l="l" t="t" r="r" b="b"/>
            <a:pathLst>
              <a:path w="2031999" h="1740089">
                <a:moveTo>
                  <a:pt x="25831" y="25590"/>
                </a:moveTo>
                <a:lnTo>
                  <a:pt x="1555341" y="1566763"/>
                </a:lnTo>
                <a:lnTo>
                  <a:pt x="2021324" y="1719277"/>
                </a:lnTo>
                <a:close/>
              </a:path>
            </a:pathLst>
          </a:custGeom>
          <a:solidFill>
            <a:srgbClr val="E7F6E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FDF7E11-7CA7-4455-9633-402DE99CCFC8}"/>
              </a:ext>
            </a:extLst>
          </p:cNvPr>
          <p:cNvSpPr/>
          <p:nvPr/>
        </p:nvSpPr>
        <p:spPr>
          <a:xfrm>
            <a:off x="2289272" y="6508616"/>
            <a:ext cx="2410847" cy="2013044"/>
          </a:xfrm>
          <a:custGeom>
            <a:avLst/>
            <a:gdLst>
              <a:gd name="connsiteX0" fmla="*/ 881337 w 2410847"/>
              <a:gd name="connsiteY0" fmla="*/ 25590 h 2013044"/>
              <a:gd name="connsiteX1" fmla="*/ 25831 w 2410847"/>
              <a:gd name="connsiteY1" fmla="*/ 2021233 h 2013044"/>
              <a:gd name="connsiteX2" fmla="*/ 2410848 w 2410847"/>
              <a:gd name="connsiteY2" fmla="*/ 1568469 h 2013044"/>
            </a:gdLst>
            <a:ahLst/>
            <a:cxnLst>
              <a:cxn ang="0">
                <a:pos x="connsiteX0" y="connsiteY0"/>
              </a:cxn>
              <a:cxn ang="0">
                <a:pos x="connsiteX1" y="connsiteY1"/>
              </a:cxn>
              <a:cxn ang="0">
                <a:pos x="connsiteX2" y="connsiteY2"/>
              </a:cxn>
            </a:cxnLst>
            <a:rect l="l" t="t" r="r" b="b"/>
            <a:pathLst>
              <a:path w="2410847" h="2013044">
                <a:moveTo>
                  <a:pt x="881337" y="25590"/>
                </a:moveTo>
                <a:lnTo>
                  <a:pt x="25831" y="2021233"/>
                </a:lnTo>
                <a:lnTo>
                  <a:pt x="2410848" y="1568469"/>
                </a:lnTo>
                <a:close/>
              </a:path>
            </a:pathLst>
          </a:custGeom>
          <a:solidFill>
            <a:srgbClr val="DEF2D8"/>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DD3EC1-EA9A-47EA-B9B2-9A544ABDF7FA}"/>
              </a:ext>
            </a:extLst>
          </p:cNvPr>
          <p:cNvSpPr/>
          <p:nvPr/>
        </p:nvSpPr>
        <p:spPr>
          <a:xfrm>
            <a:off x="2708136" y="888888"/>
            <a:ext cx="3134102" cy="1740089"/>
          </a:xfrm>
          <a:custGeom>
            <a:avLst/>
            <a:gdLst>
              <a:gd name="connsiteX0" fmla="*/ 1111401 w 3134101"/>
              <a:gd name="connsiteY0" fmla="*/ 1742704 h 1740089"/>
              <a:gd name="connsiteX1" fmla="*/ 2028211 w 3134101"/>
              <a:gd name="connsiteY1" fmla="*/ 1691184 h 1740089"/>
              <a:gd name="connsiteX2" fmla="*/ 3118948 w 3134101"/>
              <a:gd name="connsiteY2" fmla="*/ 599363 h 1740089"/>
              <a:gd name="connsiteX3" fmla="*/ 25831 w 3134101"/>
              <a:gd name="connsiteY3" fmla="*/ 656002 h 1740089"/>
            </a:gdLst>
            <a:ahLst/>
            <a:cxnLst>
              <a:cxn ang="0">
                <a:pos x="connsiteX0" y="connsiteY0"/>
              </a:cxn>
              <a:cxn ang="0">
                <a:pos x="connsiteX1" y="connsiteY1"/>
              </a:cxn>
              <a:cxn ang="0">
                <a:pos x="connsiteX2" y="connsiteY2"/>
              </a:cxn>
              <a:cxn ang="0">
                <a:pos x="connsiteX3" y="connsiteY3"/>
              </a:cxn>
            </a:cxnLst>
            <a:rect l="l" t="t" r="r" b="b"/>
            <a:pathLst>
              <a:path w="3134101" h="1740089">
                <a:moveTo>
                  <a:pt x="1111401" y="1742704"/>
                </a:moveTo>
                <a:cubicBezTo>
                  <a:pt x="1369258" y="1520103"/>
                  <a:pt x="1746590" y="1498897"/>
                  <a:pt x="2028211" y="1691184"/>
                </a:cubicBezTo>
                <a:lnTo>
                  <a:pt x="3118948" y="599363"/>
                </a:lnTo>
                <a:cubicBezTo>
                  <a:pt x="2231962" y="-186946"/>
                  <a:pt x="882887" y="-162240"/>
                  <a:pt x="25831" y="656002"/>
                </a:cubicBezTo>
                <a:close/>
              </a:path>
            </a:pathLst>
          </a:custGeom>
          <a:solidFill>
            <a:srgbClr val="227CB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930E92E-623F-4967-947F-09CC05CFAB3B}"/>
              </a:ext>
            </a:extLst>
          </p:cNvPr>
          <p:cNvSpPr/>
          <p:nvPr/>
        </p:nvSpPr>
        <p:spPr>
          <a:xfrm>
            <a:off x="1997108" y="1663625"/>
            <a:ext cx="1687593" cy="3070746"/>
          </a:xfrm>
          <a:custGeom>
            <a:avLst/>
            <a:gdLst>
              <a:gd name="connsiteX0" fmla="*/ 1690699 w 1687593"/>
              <a:gd name="connsiteY0" fmla="*/ 1967666 h 3070745"/>
              <a:gd name="connsiteX1" fmla="*/ 1690699 w 1687593"/>
              <a:gd name="connsiteY1" fmla="*/ 1117410 h 3070745"/>
              <a:gd name="connsiteX2" fmla="*/ 599963 w 1687593"/>
              <a:gd name="connsiteY2" fmla="*/ 25590 h 3070745"/>
              <a:gd name="connsiteX3" fmla="*/ 599963 w 1687593"/>
              <a:gd name="connsiteY3" fmla="*/ 3058122 h 3070745"/>
            </a:gdLst>
            <a:ahLst/>
            <a:cxnLst>
              <a:cxn ang="0">
                <a:pos x="connsiteX0" y="connsiteY0"/>
              </a:cxn>
              <a:cxn ang="0">
                <a:pos x="connsiteX1" y="connsiteY1"/>
              </a:cxn>
              <a:cxn ang="0">
                <a:pos x="connsiteX2" y="connsiteY2"/>
              </a:cxn>
              <a:cxn ang="0">
                <a:pos x="connsiteX3" y="connsiteY3"/>
              </a:cxn>
            </a:cxnLst>
            <a:rect l="l" t="t" r="r" b="b"/>
            <a:pathLst>
              <a:path w="1687593" h="3070745">
                <a:moveTo>
                  <a:pt x="1690699" y="1967666"/>
                </a:moveTo>
                <a:cubicBezTo>
                  <a:pt x="1516223" y="1710610"/>
                  <a:pt x="1516223" y="1374466"/>
                  <a:pt x="1690699" y="1117410"/>
                </a:cubicBezTo>
                <a:lnTo>
                  <a:pt x="599963" y="25590"/>
                </a:lnTo>
                <a:cubicBezTo>
                  <a:pt x="-165547" y="894194"/>
                  <a:pt x="-165547" y="2189510"/>
                  <a:pt x="599963" y="3058122"/>
                </a:cubicBezTo>
                <a:close/>
              </a:path>
            </a:pathLst>
          </a:custGeom>
          <a:solidFill>
            <a:srgbClr val="8BCCC6"/>
          </a:solidFill>
          <a:ln w="952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0A75686B-B96E-425A-9EEF-09C944412C63}"/>
              </a:ext>
            </a:extLst>
          </p:cNvPr>
          <p:cNvGrpSpPr/>
          <p:nvPr/>
        </p:nvGrpSpPr>
        <p:grpSpPr>
          <a:xfrm>
            <a:off x="6419570" y="-1411682"/>
            <a:ext cx="6278192" cy="4024383"/>
            <a:chOff x="6470370" y="-1427897"/>
            <a:chExt cx="6278192" cy="4024383"/>
          </a:xfrm>
        </p:grpSpPr>
        <p:sp>
          <p:nvSpPr>
            <p:cNvPr id="50" name="Freeform: Shape 49">
              <a:extLst>
                <a:ext uri="{FF2B5EF4-FFF2-40B4-BE49-F238E27FC236}">
                  <a16:creationId xmlns:a16="http://schemas.microsoft.com/office/drawing/2014/main" id="{07C87EFD-11D5-4C3A-A288-87DF8777A60C}"/>
                </a:ext>
              </a:extLst>
            </p:cNvPr>
            <p:cNvSpPr/>
            <p:nvPr/>
          </p:nvSpPr>
          <p:spPr>
            <a:xfrm>
              <a:off x="11026528" y="945107"/>
              <a:ext cx="1722034" cy="1637731"/>
            </a:xfrm>
            <a:custGeom>
              <a:avLst/>
              <a:gdLst>
                <a:gd name="connsiteX0" fmla="*/ 1725822 w 1722033"/>
                <a:gd name="connsiteY0" fmla="*/ 1613165 h 1637731"/>
                <a:gd name="connsiteX1" fmla="*/ 1467517 w 1722033"/>
                <a:gd name="connsiteY1" fmla="*/ 25590 h 1637731"/>
                <a:gd name="connsiteX2" fmla="*/ 25831 w 1722033"/>
                <a:gd name="connsiteY2" fmla="*/ 1053266 h 1637731"/>
              </a:gdLst>
              <a:ahLst/>
              <a:cxnLst>
                <a:cxn ang="0">
                  <a:pos x="connsiteX0" y="connsiteY0"/>
                </a:cxn>
                <a:cxn ang="0">
                  <a:pos x="connsiteX1" y="connsiteY1"/>
                </a:cxn>
                <a:cxn ang="0">
                  <a:pos x="connsiteX2" y="connsiteY2"/>
                </a:cxn>
              </a:cxnLst>
              <a:rect l="l" t="t" r="r" b="b"/>
              <a:pathLst>
                <a:path w="1722033" h="1637731">
                  <a:moveTo>
                    <a:pt x="1725822" y="1613165"/>
                  </a:moveTo>
                  <a:lnTo>
                    <a:pt x="1467517" y="25590"/>
                  </a:lnTo>
                  <a:lnTo>
                    <a:pt x="25831" y="1053266"/>
                  </a:lnTo>
                  <a:close/>
                </a:path>
              </a:pathLst>
            </a:custGeom>
            <a:solidFill>
              <a:srgbClr val="3D88B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A00891D-C7E7-4ADD-92EB-6AF04969A9DA}"/>
                </a:ext>
              </a:extLst>
            </p:cNvPr>
            <p:cNvSpPr/>
            <p:nvPr/>
          </p:nvSpPr>
          <p:spPr>
            <a:xfrm>
              <a:off x="10822983" y="-1427897"/>
              <a:ext cx="1515390" cy="1501254"/>
            </a:xfrm>
            <a:custGeom>
              <a:avLst/>
              <a:gdLst>
                <a:gd name="connsiteX0" fmla="*/ 1504369 w 1515389"/>
                <a:gd name="connsiteY0" fmla="*/ 1499889 h 1501253"/>
                <a:gd name="connsiteX1" fmla="*/ 1385893 w 1515389"/>
                <a:gd name="connsiteY1" fmla="*/ 25590 h 1501253"/>
                <a:gd name="connsiteX2" fmla="*/ 25831 w 1515389"/>
                <a:gd name="connsiteY2" fmla="*/ 746532 h 1501253"/>
              </a:gdLst>
              <a:ahLst/>
              <a:cxnLst>
                <a:cxn ang="0">
                  <a:pos x="connsiteX0" y="connsiteY0"/>
                </a:cxn>
                <a:cxn ang="0">
                  <a:pos x="connsiteX1" y="connsiteY1"/>
                </a:cxn>
                <a:cxn ang="0">
                  <a:pos x="connsiteX2" y="connsiteY2"/>
                </a:cxn>
              </a:cxnLst>
              <a:rect l="l" t="t" r="r" b="b"/>
              <a:pathLst>
                <a:path w="1515389" h="1501253">
                  <a:moveTo>
                    <a:pt x="1504369" y="1499889"/>
                  </a:moveTo>
                  <a:lnTo>
                    <a:pt x="1385893" y="25590"/>
                  </a:lnTo>
                  <a:lnTo>
                    <a:pt x="25831" y="746532"/>
                  </a:lnTo>
                  <a:close/>
                </a:path>
              </a:pathLst>
            </a:custGeom>
            <a:solidFill>
              <a:srgbClr val="0E67A9"/>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8CAFCC5-5C43-4A04-8451-DC885A903D21}"/>
                </a:ext>
              </a:extLst>
            </p:cNvPr>
            <p:cNvSpPr/>
            <p:nvPr/>
          </p:nvSpPr>
          <p:spPr>
            <a:xfrm>
              <a:off x="11027216" y="46402"/>
              <a:ext cx="1480949" cy="1944806"/>
            </a:xfrm>
            <a:custGeom>
              <a:avLst/>
              <a:gdLst>
                <a:gd name="connsiteX0" fmla="*/ 1466828 w 1480949"/>
                <a:gd name="connsiteY0" fmla="*/ 924295 h 1944805"/>
                <a:gd name="connsiteX1" fmla="*/ 1300136 w 1480949"/>
                <a:gd name="connsiteY1" fmla="*/ 25590 h 1944805"/>
                <a:gd name="connsiteX2" fmla="*/ 25831 w 1480949"/>
                <a:gd name="connsiteY2" fmla="*/ 1951971 h 1944805"/>
              </a:gdLst>
              <a:ahLst/>
              <a:cxnLst>
                <a:cxn ang="0">
                  <a:pos x="connsiteX0" y="connsiteY0"/>
                </a:cxn>
                <a:cxn ang="0">
                  <a:pos x="connsiteX1" y="connsiteY1"/>
                </a:cxn>
                <a:cxn ang="0">
                  <a:pos x="connsiteX2" y="connsiteY2"/>
                </a:cxn>
              </a:cxnLst>
              <a:rect l="l" t="t" r="r" b="b"/>
              <a:pathLst>
                <a:path w="1480949" h="1944805">
                  <a:moveTo>
                    <a:pt x="1466828" y="924295"/>
                  </a:moveTo>
                  <a:lnTo>
                    <a:pt x="1300136" y="25590"/>
                  </a:lnTo>
                  <a:lnTo>
                    <a:pt x="25831" y="1951971"/>
                  </a:lnTo>
                  <a:close/>
                </a:path>
              </a:pathLst>
            </a:custGeom>
            <a:solidFill>
              <a:srgbClr val="2C7FB5"/>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78B52EF-9590-4165-B451-026CA3E68540}"/>
                </a:ext>
              </a:extLst>
            </p:cNvPr>
            <p:cNvSpPr/>
            <p:nvPr/>
          </p:nvSpPr>
          <p:spPr>
            <a:xfrm>
              <a:off x="10822983" y="-706954"/>
              <a:ext cx="1515390" cy="2729552"/>
            </a:xfrm>
            <a:custGeom>
              <a:avLst/>
              <a:gdLst>
                <a:gd name="connsiteX0" fmla="*/ 1504369 w 1515389"/>
                <a:gd name="connsiteY0" fmla="*/ 778946 h 2729551"/>
                <a:gd name="connsiteX1" fmla="*/ 25831 w 1515389"/>
                <a:gd name="connsiteY1" fmla="*/ 25590 h 2729551"/>
                <a:gd name="connsiteX2" fmla="*/ 230063 w 1515389"/>
                <a:gd name="connsiteY2" fmla="*/ 2705327 h 2729551"/>
              </a:gdLst>
              <a:ahLst/>
              <a:cxnLst>
                <a:cxn ang="0">
                  <a:pos x="connsiteX0" y="connsiteY0"/>
                </a:cxn>
                <a:cxn ang="0">
                  <a:pos x="connsiteX1" y="connsiteY1"/>
                </a:cxn>
                <a:cxn ang="0">
                  <a:pos x="connsiteX2" y="connsiteY2"/>
                </a:cxn>
              </a:cxnLst>
              <a:rect l="l" t="t" r="r" b="b"/>
              <a:pathLst>
                <a:path w="1515389" h="2729551">
                  <a:moveTo>
                    <a:pt x="1504369" y="778946"/>
                  </a:moveTo>
                  <a:lnTo>
                    <a:pt x="25831" y="25590"/>
                  </a:lnTo>
                  <a:lnTo>
                    <a:pt x="230063" y="2705327"/>
                  </a:lnTo>
                  <a:close/>
                </a:path>
              </a:pathLst>
            </a:custGeom>
            <a:solidFill>
              <a:srgbClr val="227CB7"/>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D04DB51-8ACC-494E-A9AC-E4D11B4F51C2}"/>
                </a:ext>
              </a:extLst>
            </p:cNvPr>
            <p:cNvSpPr/>
            <p:nvPr/>
          </p:nvSpPr>
          <p:spPr>
            <a:xfrm>
              <a:off x="9735691" y="-706954"/>
              <a:ext cx="1308746" cy="2729552"/>
            </a:xfrm>
            <a:custGeom>
              <a:avLst/>
              <a:gdLst>
                <a:gd name="connsiteX0" fmla="*/ 1316668 w 1308745"/>
                <a:gd name="connsiteY0" fmla="*/ 2705327 h 2729551"/>
                <a:gd name="connsiteX1" fmla="*/ 1113123 w 1308745"/>
                <a:gd name="connsiteY1" fmla="*/ 25590 h 2729551"/>
                <a:gd name="connsiteX2" fmla="*/ 25831 w 1308745"/>
                <a:gd name="connsiteY2" fmla="*/ 639056 h 2729551"/>
              </a:gdLst>
              <a:ahLst/>
              <a:cxnLst>
                <a:cxn ang="0">
                  <a:pos x="connsiteX0" y="connsiteY0"/>
                </a:cxn>
                <a:cxn ang="0">
                  <a:pos x="connsiteX1" y="connsiteY1"/>
                </a:cxn>
                <a:cxn ang="0">
                  <a:pos x="connsiteX2" y="connsiteY2"/>
                </a:cxn>
              </a:cxnLst>
              <a:rect l="l" t="t" r="r" b="b"/>
              <a:pathLst>
                <a:path w="1308745" h="2729551">
                  <a:moveTo>
                    <a:pt x="1316668" y="2705327"/>
                  </a:moveTo>
                  <a:lnTo>
                    <a:pt x="1113123" y="25590"/>
                  </a:lnTo>
                  <a:lnTo>
                    <a:pt x="25831" y="639056"/>
                  </a:lnTo>
                  <a:close/>
                </a:path>
              </a:pathLst>
            </a:custGeom>
            <a:solidFill>
              <a:srgbClr val="2785BB"/>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DA2F568-5FAE-4B70-B396-B19190907A79}"/>
                </a:ext>
              </a:extLst>
            </p:cNvPr>
            <p:cNvSpPr/>
            <p:nvPr/>
          </p:nvSpPr>
          <p:spPr>
            <a:xfrm>
              <a:off x="9735691" y="-93488"/>
              <a:ext cx="1308746" cy="2115403"/>
            </a:xfrm>
            <a:custGeom>
              <a:avLst/>
              <a:gdLst>
                <a:gd name="connsiteX0" fmla="*/ 1316668 w 1308745"/>
                <a:gd name="connsiteY0" fmla="*/ 2091860 h 2115402"/>
                <a:gd name="connsiteX1" fmla="*/ 25831 w 1308745"/>
                <a:gd name="connsiteY1" fmla="*/ 25590 h 2115402"/>
                <a:gd name="connsiteX2" fmla="*/ 47184 w 1308745"/>
                <a:gd name="connsiteY2" fmla="*/ 1623742 h 2115402"/>
              </a:gdLst>
              <a:ahLst/>
              <a:cxnLst>
                <a:cxn ang="0">
                  <a:pos x="connsiteX0" y="connsiteY0"/>
                </a:cxn>
                <a:cxn ang="0">
                  <a:pos x="connsiteX1" y="connsiteY1"/>
                </a:cxn>
                <a:cxn ang="0">
                  <a:pos x="connsiteX2" y="connsiteY2"/>
                </a:cxn>
              </a:cxnLst>
              <a:rect l="l" t="t" r="r" b="b"/>
              <a:pathLst>
                <a:path w="1308745" h="2115402">
                  <a:moveTo>
                    <a:pt x="1316668" y="2091860"/>
                  </a:moveTo>
                  <a:lnTo>
                    <a:pt x="25831" y="25590"/>
                  </a:lnTo>
                  <a:lnTo>
                    <a:pt x="47184" y="1623742"/>
                  </a:lnTo>
                  <a:close/>
                </a:path>
              </a:pathLst>
            </a:custGeom>
            <a:solidFill>
              <a:srgbClr val="3695C3"/>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CF0D538-281F-4BB8-BA79-90132EFDEACD}"/>
                </a:ext>
              </a:extLst>
            </p:cNvPr>
            <p:cNvSpPr/>
            <p:nvPr/>
          </p:nvSpPr>
          <p:spPr>
            <a:xfrm>
              <a:off x="9735691" y="-766322"/>
              <a:ext cx="1136542" cy="716507"/>
            </a:xfrm>
            <a:custGeom>
              <a:avLst/>
              <a:gdLst>
                <a:gd name="connsiteX0" fmla="*/ 1113123 w 1136542"/>
                <a:gd name="connsiteY0" fmla="*/ 84957 h 716507"/>
                <a:gd name="connsiteX1" fmla="*/ 644386 w 1136542"/>
                <a:gd name="connsiteY1" fmla="*/ 25590 h 716507"/>
                <a:gd name="connsiteX2" fmla="*/ 25831 w 1136542"/>
                <a:gd name="connsiteY2" fmla="*/ 698424 h 716507"/>
              </a:gdLst>
              <a:ahLst/>
              <a:cxnLst>
                <a:cxn ang="0">
                  <a:pos x="connsiteX0" y="connsiteY0"/>
                </a:cxn>
                <a:cxn ang="0">
                  <a:pos x="connsiteX1" y="connsiteY1"/>
                </a:cxn>
                <a:cxn ang="0">
                  <a:pos x="connsiteX2" y="connsiteY2"/>
                </a:cxn>
              </a:cxnLst>
              <a:rect l="l" t="t" r="r" b="b"/>
              <a:pathLst>
                <a:path w="1136542" h="716507">
                  <a:moveTo>
                    <a:pt x="1113123" y="84957"/>
                  </a:moveTo>
                  <a:lnTo>
                    <a:pt x="644386" y="25590"/>
                  </a:lnTo>
                  <a:lnTo>
                    <a:pt x="25831" y="698424"/>
                  </a:lnTo>
                  <a:close/>
                </a:path>
              </a:pathLst>
            </a:custGeom>
            <a:solidFill>
              <a:srgbClr val="1E79B5"/>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B5EBBFA-2219-4ECC-A0B0-F13E92A30160}"/>
                </a:ext>
              </a:extLst>
            </p:cNvPr>
            <p:cNvSpPr/>
            <p:nvPr/>
          </p:nvSpPr>
          <p:spPr>
            <a:xfrm>
              <a:off x="9757044" y="1504665"/>
              <a:ext cx="1308746" cy="1091821"/>
            </a:xfrm>
            <a:custGeom>
              <a:avLst/>
              <a:gdLst>
                <a:gd name="connsiteX0" fmla="*/ 1295315 w 1308745"/>
                <a:gd name="connsiteY0" fmla="*/ 493708 h 1091820"/>
                <a:gd name="connsiteX1" fmla="*/ 25831 w 1308745"/>
                <a:gd name="connsiteY1" fmla="*/ 25590 h 1091820"/>
                <a:gd name="connsiteX2" fmla="*/ 725321 w 1308745"/>
                <a:gd name="connsiteY2" fmla="*/ 1069643 h 1091820"/>
              </a:gdLst>
              <a:ahLst/>
              <a:cxnLst>
                <a:cxn ang="0">
                  <a:pos x="connsiteX0" y="connsiteY0"/>
                </a:cxn>
                <a:cxn ang="0">
                  <a:pos x="connsiteX1" y="connsiteY1"/>
                </a:cxn>
                <a:cxn ang="0">
                  <a:pos x="connsiteX2" y="connsiteY2"/>
                </a:cxn>
              </a:cxnLst>
              <a:rect l="l" t="t" r="r" b="b"/>
              <a:pathLst>
                <a:path w="1308745" h="1091820">
                  <a:moveTo>
                    <a:pt x="1295315" y="493708"/>
                  </a:moveTo>
                  <a:lnTo>
                    <a:pt x="25831" y="25590"/>
                  </a:lnTo>
                  <a:lnTo>
                    <a:pt x="725321" y="1069643"/>
                  </a:lnTo>
                  <a:close/>
                </a:path>
              </a:pathLst>
            </a:custGeom>
            <a:solidFill>
              <a:srgbClr val="489DC2"/>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51AE11C-7362-42CF-8FB3-5318CFC6666F}"/>
                </a:ext>
              </a:extLst>
            </p:cNvPr>
            <p:cNvSpPr/>
            <p:nvPr/>
          </p:nvSpPr>
          <p:spPr>
            <a:xfrm>
              <a:off x="8450021" y="-766322"/>
              <a:ext cx="1928678" cy="716507"/>
            </a:xfrm>
            <a:custGeom>
              <a:avLst/>
              <a:gdLst>
                <a:gd name="connsiteX0" fmla="*/ 1930056 w 1928677"/>
                <a:gd name="connsiteY0" fmla="*/ 25590 h 716507"/>
                <a:gd name="connsiteX1" fmla="*/ 25831 w 1928677"/>
                <a:gd name="connsiteY1" fmla="*/ 63121 h 716507"/>
                <a:gd name="connsiteX2" fmla="*/ 1311501 w 1928677"/>
                <a:gd name="connsiteY2" fmla="*/ 698424 h 716507"/>
              </a:gdLst>
              <a:ahLst/>
              <a:cxnLst>
                <a:cxn ang="0">
                  <a:pos x="connsiteX0" y="connsiteY0"/>
                </a:cxn>
                <a:cxn ang="0">
                  <a:pos x="connsiteX1" y="connsiteY1"/>
                </a:cxn>
                <a:cxn ang="0">
                  <a:pos x="connsiteX2" y="connsiteY2"/>
                </a:cxn>
              </a:cxnLst>
              <a:rect l="l" t="t" r="r" b="b"/>
              <a:pathLst>
                <a:path w="1928677" h="716507">
                  <a:moveTo>
                    <a:pt x="1930056" y="25590"/>
                  </a:moveTo>
                  <a:lnTo>
                    <a:pt x="25831" y="63121"/>
                  </a:lnTo>
                  <a:lnTo>
                    <a:pt x="1311501" y="698424"/>
                  </a:lnTo>
                  <a:close/>
                </a:path>
              </a:pathLst>
            </a:custGeom>
            <a:solidFill>
              <a:srgbClr val="2682BA"/>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20AB0BB-01F7-4482-89FE-0310BCA8D150}"/>
                </a:ext>
              </a:extLst>
            </p:cNvPr>
            <p:cNvSpPr/>
            <p:nvPr/>
          </p:nvSpPr>
          <p:spPr>
            <a:xfrm>
              <a:off x="8450021" y="-728791"/>
              <a:ext cx="1308746" cy="682388"/>
            </a:xfrm>
            <a:custGeom>
              <a:avLst/>
              <a:gdLst>
                <a:gd name="connsiteX0" fmla="*/ 1311501 w 1308745"/>
                <a:gd name="connsiteY0" fmla="*/ 660893 h 682387"/>
                <a:gd name="connsiteX1" fmla="*/ 25831 w 1308745"/>
                <a:gd name="connsiteY1" fmla="*/ 25590 h 682387"/>
                <a:gd name="connsiteX2" fmla="*/ 84724 w 1308745"/>
                <a:gd name="connsiteY2" fmla="*/ 196187 h 682387"/>
              </a:gdLst>
              <a:ahLst/>
              <a:cxnLst>
                <a:cxn ang="0">
                  <a:pos x="connsiteX0" y="connsiteY0"/>
                </a:cxn>
                <a:cxn ang="0">
                  <a:pos x="connsiteX1" y="connsiteY1"/>
                </a:cxn>
                <a:cxn ang="0">
                  <a:pos x="connsiteX2" y="connsiteY2"/>
                </a:cxn>
              </a:cxnLst>
              <a:rect l="l" t="t" r="r" b="b"/>
              <a:pathLst>
                <a:path w="1308745" h="682387">
                  <a:moveTo>
                    <a:pt x="1311501" y="660893"/>
                  </a:moveTo>
                  <a:lnTo>
                    <a:pt x="25831" y="25590"/>
                  </a:lnTo>
                  <a:lnTo>
                    <a:pt x="84724" y="196187"/>
                  </a:lnTo>
                  <a:close/>
                </a:path>
              </a:pathLst>
            </a:custGeom>
            <a:solidFill>
              <a:srgbClr val="2F8ABE"/>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6A63411-5694-4F9B-BA9B-EF5C0F91D843}"/>
                </a:ext>
              </a:extLst>
            </p:cNvPr>
            <p:cNvSpPr/>
            <p:nvPr/>
          </p:nvSpPr>
          <p:spPr>
            <a:xfrm>
              <a:off x="8562986" y="-93488"/>
              <a:ext cx="1239864" cy="1637731"/>
            </a:xfrm>
            <a:custGeom>
              <a:avLst/>
              <a:gdLst>
                <a:gd name="connsiteX0" fmla="*/ 1219888 w 1239864"/>
                <a:gd name="connsiteY0" fmla="*/ 1623742 h 1637731"/>
                <a:gd name="connsiteX1" fmla="*/ 1198535 w 1239864"/>
                <a:gd name="connsiteY1" fmla="*/ 25590 h 1637731"/>
                <a:gd name="connsiteX2" fmla="*/ 25831 w 1239864"/>
                <a:gd name="connsiteY2" fmla="*/ 1101715 h 1637731"/>
              </a:gdLst>
              <a:ahLst/>
              <a:cxnLst>
                <a:cxn ang="0">
                  <a:pos x="connsiteX0" y="connsiteY0"/>
                </a:cxn>
                <a:cxn ang="0">
                  <a:pos x="connsiteX1" y="connsiteY1"/>
                </a:cxn>
                <a:cxn ang="0">
                  <a:pos x="connsiteX2" y="connsiteY2"/>
                </a:cxn>
              </a:cxnLst>
              <a:rect l="l" t="t" r="r" b="b"/>
              <a:pathLst>
                <a:path w="1239864" h="1637731">
                  <a:moveTo>
                    <a:pt x="1219888" y="1623742"/>
                  </a:moveTo>
                  <a:lnTo>
                    <a:pt x="1198535" y="25590"/>
                  </a:lnTo>
                  <a:lnTo>
                    <a:pt x="25831" y="1101715"/>
                  </a:lnTo>
                  <a:close/>
                </a:path>
              </a:pathLst>
            </a:custGeom>
            <a:solidFill>
              <a:srgbClr val="3898C5"/>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7600C29-6B6E-423F-A87C-4EDD017CE8CF}"/>
                </a:ext>
              </a:extLst>
            </p:cNvPr>
            <p:cNvSpPr/>
            <p:nvPr/>
          </p:nvSpPr>
          <p:spPr>
            <a:xfrm>
              <a:off x="8508914" y="-556147"/>
              <a:ext cx="1274305" cy="1569492"/>
            </a:xfrm>
            <a:custGeom>
              <a:avLst/>
              <a:gdLst>
                <a:gd name="connsiteX0" fmla="*/ 1252607 w 1274305"/>
                <a:gd name="connsiteY0" fmla="*/ 488249 h 1569492"/>
                <a:gd name="connsiteX1" fmla="*/ 25831 w 1274305"/>
                <a:gd name="connsiteY1" fmla="*/ 25590 h 1569492"/>
                <a:gd name="connsiteX2" fmla="*/ 79903 w 1274305"/>
                <a:gd name="connsiteY2" fmla="*/ 1564374 h 1569492"/>
              </a:gdLst>
              <a:ahLst/>
              <a:cxnLst>
                <a:cxn ang="0">
                  <a:pos x="connsiteX0" y="connsiteY0"/>
                </a:cxn>
                <a:cxn ang="0">
                  <a:pos x="connsiteX1" y="connsiteY1"/>
                </a:cxn>
                <a:cxn ang="0">
                  <a:pos x="connsiteX2" y="connsiteY2"/>
                </a:cxn>
              </a:cxnLst>
              <a:rect l="l" t="t" r="r" b="b"/>
              <a:pathLst>
                <a:path w="1274305" h="1569492">
                  <a:moveTo>
                    <a:pt x="1252607" y="488249"/>
                  </a:moveTo>
                  <a:lnTo>
                    <a:pt x="25831" y="25590"/>
                  </a:lnTo>
                  <a:lnTo>
                    <a:pt x="79903" y="1564374"/>
                  </a:lnTo>
                  <a:close/>
                </a:path>
              </a:pathLst>
            </a:custGeom>
            <a:solidFill>
              <a:srgbClr val="3392C1"/>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6B6794E-2E9A-43B5-8B53-4F6E50FF6053}"/>
                </a:ext>
              </a:extLst>
            </p:cNvPr>
            <p:cNvSpPr/>
            <p:nvPr/>
          </p:nvSpPr>
          <p:spPr>
            <a:xfrm>
              <a:off x="6470370" y="-556147"/>
              <a:ext cx="2135322" cy="1569492"/>
            </a:xfrm>
            <a:custGeom>
              <a:avLst/>
              <a:gdLst>
                <a:gd name="connsiteX0" fmla="*/ 2118447 w 2135322"/>
                <a:gd name="connsiteY0" fmla="*/ 1564374 h 1569492"/>
                <a:gd name="connsiteX1" fmla="*/ 2064374 w 2135322"/>
                <a:gd name="connsiteY1" fmla="*/ 25590 h 1569492"/>
                <a:gd name="connsiteX2" fmla="*/ 25831 w 2135322"/>
                <a:gd name="connsiteY2" fmla="*/ 127948 h 1569492"/>
              </a:gdLst>
              <a:ahLst/>
              <a:cxnLst>
                <a:cxn ang="0">
                  <a:pos x="connsiteX0" y="connsiteY0"/>
                </a:cxn>
                <a:cxn ang="0">
                  <a:pos x="connsiteX1" y="connsiteY1"/>
                </a:cxn>
                <a:cxn ang="0">
                  <a:pos x="connsiteX2" y="connsiteY2"/>
                </a:cxn>
              </a:cxnLst>
              <a:rect l="l" t="t" r="r" b="b"/>
              <a:pathLst>
                <a:path w="2135322" h="1569492">
                  <a:moveTo>
                    <a:pt x="2118447" y="1564374"/>
                  </a:moveTo>
                  <a:lnTo>
                    <a:pt x="2064374" y="25590"/>
                  </a:lnTo>
                  <a:lnTo>
                    <a:pt x="25831" y="127948"/>
                  </a:lnTo>
                  <a:close/>
                </a:path>
              </a:pathLst>
            </a:custGeom>
            <a:solidFill>
              <a:srgbClr val="3F9CC6"/>
            </a:solidFill>
            <a:ln w="9525" cap="flat">
              <a:noFill/>
              <a:prstDash val="solid"/>
              <a:miter/>
            </a:ln>
          </p:spPr>
          <p:txBody>
            <a:bodyPr rtlCol="0" anchor="ctr"/>
            <a:lstStyle/>
            <a:p>
              <a:endParaRPr lang="en-US"/>
            </a:p>
          </p:txBody>
        </p:sp>
      </p:grpSp>
      <p:grpSp>
        <p:nvGrpSpPr>
          <p:cNvPr id="70" name="Group 69">
            <a:extLst>
              <a:ext uri="{FF2B5EF4-FFF2-40B4-BE49-F238E27FC236}">
                <a16:creationId xmlns:a16="http://schemas.microsoft.com/office/drawing/2014/main" id="{9786B000-B511-4F20-A1D2-A48D639C9C7F}"/>
              </a:ext>
            </a:extLst>
          </p:cNvPr>
          <p:cNvGrpSpPr/>
          <p:nvPr/>
        </p:nvGrpSpPr>
        <p:grpSpPr>
          <a:xfrm>
            <a:off x="-1448575" y="5041141"/>
            <a:ext cx="6148694" cy="3480519"/>
            <a:chOff x="-1438497" y="5099543"/>
            <a:chExt cx="6148694" cy="3480519"/>
          </a:xfrm>
        </p:grpSpPr>
        <p:sp>
          <p:nvSpPr>
            <p:cNvPr id="64" name="Freeform: Shape 63">
              <a:extLst>
                <a:ext uri="{FF2B5EF4-FFF2-40B4-BE49-F238E27FC236}">
                  <a16:creationId xmlns:a16="http://schemas.microsoft.com/office/drawing/2014/main" id="{28590630-6A29-401C-B87B-CB9EF08C4741}"/>
                </a:ext>
              </a:extLst>
            </p:cNvPr>
            <p:cNvSpPr/>
            <p:nvPr/>
          </p:nvSpPr>
          <p:spPr>
            <a:xfrm>
              <a:off x="-1438497" y="5099543"/>
              <a:ext cx="4615051" cy="1603612"/>
            </a:xfrm>
            <a:custGeom>
              <a:avLst/>
              <a:gdLst>
                <a:gd name="connsiteX0" fmla="*/ 25831 w 4615050"/>
                <a:gd name="connsiteY0" fmla="*/ 25590 h 1603611"/>
                <a:gd name="connsiteX1" fmla="*/ 2502804 w 4615050"/>
                <a:gd name="connsiteY1" fmla="*/ 1595082 h 1603611"/>
                <a:gd name="connsiteX2" fmla="*/ 4619184 w 4615050"/>
                <a:gd name="connsiteY2" fmla="*/ 1468840 h 1603611"/>
              </a:gdLst>
              <a:ahLst/>
              <a:cxnLst>
                <a:cxn ang="0">
                  <a:pos x="connsiteX0" y="connsiteY0"/>
                </a:cxn>
                <a:cxn ang="0">
                  <a:pos x="connsiteX1" y="connsiteY1"/>
                </a:cxn>
                <a:cxn ang="0">
                  <a:pos x="connsiteX2" y="connsiteY2"/>
                </a:cxn>
              </a:cxnLst>
              <a:rect l="l" t="t" r="r" b="b"/>
              <a:pathLst>
                <a:path w="4615050" h="1603611">
                  <a:moveTo>
                    <a:pt x="25831" y="25590"/>
                  </a:moveTo>
                  <a:lnTo>
                    <a:pt x="2502804" y="1595082"/>
                  </a:lnTo>
                  <a:lnTo>
                    <a:pt x="4619184" y="1468840"/>
                  </a:lnTo>
                  <a:close/>
                </a:path>
              </a:pathLst>
            </a:custGeom>
            <a:solidFill>
              <a:srgbClr val="CAEACD"/>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011A64F-1EB2-4148-819A-02AE96461647}"/>
                </a:ext>
              </a:extLst>
            </p:cNvPr>
            <p:cNvSpPr/>
            <p:nvPr/>
          </p:nvSpPr>
          <p:spPr>
            <a:xfrm>
              <a:off x="-948750" y="5802402"/>
              <a:ext cx="2032000" cy="1262418"/>
            </a:xfrm>
            <a:custGeom>
              <a:avLst/>
              <a:gdLst>
                <a:gd name="connsiteX0" fmla="*/ 25831 w 2031999"/>
                <a:gd name="connsiteY0" fmla="*/ 25590 h 1262417"/>
                <a:gd name="connsiteX1" fmla="*/ 1147219 w 2031999"/>
                <a:gd name="connsiteY1" fmla="*/ 1241263 h 1262417"/>
                <a:gd name="connsiteX2" fmla="*/ 2013058 w 2031999"/>
                <a:gd name="connsiteY2" fmla="*/ 892564 h 1262417"/>
              </a:gdLst>
              <a:ahLst/>
              <a:cxnLst>
                <a:cxn ang="0">
                  <a:pos x="connsiteX0" y="connsiteY0"/>
                </a:cxn>
                <a:cxn ang="0">
                  <a:pos x="connsiteX1" y="connsiteY1"/>
                </a:cxn>
                <a:cxn ang="0">
                  <a:pos x="connsiteX2" y="connsiteY2"/>
                </a:cxn>
              </a:cxnLst>
              <a:rect l="l" t="t" r="r" b="b"/>
              <a:pathLst>
                <a:path w="2031999" h="1262417">
                  <a:moveTo>
                    <a:pt x="25831" y="25590"/>
                  </a:moveTo>
                  <a:lnTo>
                    <a:pt x="1147219" y="1241263"/>
                  </a:lnTo>
                  <a:lnTo>
                    <a:pt x="2013058" y="892564"/>
                  </a:lnTo>
                  <a:close/>
                </a:path>
              </a:pathLst>
            </a:custGeom>
            <a:solidFill>
              <a:srgbClr val="BEE5C9"/>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CE46EE1-9607-43FF-901F-7F483D7326D9}"/>
                </a:ext>
              </a:extLst>
            </p:cNvPr>
            <p:cNvSpPr/>
            <p:nvPr/>
          </p:nvSpPr>
          <p:spPr>
            <a:xfrm>
              <a:off x="-948750" y="5802402"/>
              <a:ext cx="1170983" cy="1467134"/>
            </a:xfrm>
            <a:custGeom>
              <a:avLst/>
              <a:gdLst>
                <a:gd name="connsiteX0" fmla="*/ 25831 w 1170983"/>
                <a:gd name="connsiteY0" fmla="*/ 25590 h 1467134"/>
                <a:gd name="connsiteX1" fmla="*/ 576881 w 1170983"/>
                <a:gd name="connsiteY1" fmla="*/ 1451439 h 1467134"/>
                <a:gd name="connsiteX2" fmla="*/ 1147563 w 1170983"/>
                <a:gd name="connsiteY2" fmla="*/ 1241263 h 1467134"/>
              </a:gdLst>
              <a:ahLst/>
              <a:cxnLst>
                <a:cxn ang="0">
                  <a:pos x="connsiteX0" y="connsiteY0"/>
                </a:cxn>
                <a:cxn ang="0">
                  <a:pos x="connsiteX1" y="connsiteY1"/>
                </a:cxn>
                <a:cxn ang="0">
                  <a:pos x="connsiteX2" y="connsiteY2"/>
                </a:cxn>
              </a:cxnLst>
              <a:rect l="l" t="t" r="r" b="b"/>
              <a:pathLst>
                <a:path w="1170983" h="1467134">
                  <a:moveTo>
                    <a:pt x="25831" y="25590"/>
                  </a:moveTo>
                  <a:lnTo>
                    <a:pt x="576881" y="1451439"/>
                  </a:lnTo>
                  <a:lnTo>
                    <a:pt x="1147563" y="1241263"/>
                  </a:lnTo>
                  <a:close/>
                </a:path>
              </a:pathLst>
            </a:custGeom>
            <a:solidFill>
              <a:srgbClr val="B8E3C7"/>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75EF791-82B6-4D7D-84CE-1B896D1FCA39}"/>
                </a:ext>
              </a:extLst>
            </p:cNvPr>
            <p:cNvSpPr/>
            <p:nvPr/>
          </p:nvSpPr>
          <p:spPr>
            <a:xfrm>
              <a:off x="172638" y="6669376"/>
              <a:ext cx="2169763" cy="1910686"/>
            </a:xfrm>
            <a:custGeom>
              <a:avLst/>
              <a:gdLst>
                <a:gd name="connsiteX0" fmla="*/ 25831 w 2169762"/>
                <a:gd name="connsiteY0" fmla="*/ 374289 h 1910686"/>
                <a:gd name="connsiteX1" fmla="*/ 2152543 w 2169762"/>
                <a:gd name="connsiteY1" fmla="*/ 1894991 h 1910686"/>
                <a:gd name="connsiteX2" fmla="*/ 891669 w 2169762"/>
                <a:gd name="connsiteY2" fmla="*/ 25590 h 1910686"/>
              </a:gdLst>
              <a:ahLst/>
              <a:cxnLst>
                <a:cxn ang="0">
                  <a:pos x="connsiteX0" y="connsiteY0"/>
                </a:cxn>
                <a:cxn ang="0">
                  <a:pos x="connsiteX1" y="connsiteY1"/>
                </a:cxn>
                <a:cxn ang="0">
                  <a:pos x="connsiteX2" y="connsiteY2"/>
                </a:cxn>
              </a:cxnLst>
              <a:rect l="l" t="t" r="r" b="b"/>
              <a:pathLst>
                <a:path w="2169762" h="1910686">
                  <a:moveTo>
                    <a:pt x="25831" y="374289"/>
                  </a:moveTo>
                  <a:lnTo>
                    <a:pt x="2152543" y="1894991"/>
                  </a:lnTo>
                  <a:lnTo>
                    <a:pt x="891669" y="25590"/>
                  </a:lnTo>
                  <a:close/>
                </a:path>
              </a:pathLst>
            </a:custGeom>
            <a:solidFill>
              <a:srgbClr val="C9EAC8"/>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943E32B-69DD-4F22-8D32-67C2DF4C5587}"/>
                </a:ext>
              </a:extLst>
            </p:cNvPr>
            <p:cNvSpPr/>
            <p:nvPr/>
          </p:nvSpPr>
          <p:spPr>
            <a:xfrm>
              <a:off x="1038477" y="6544840"/>
              <a:ext cx="2135322" cy="2013044"/>
            </a:xfrm>
            <a:custGeom>
              <a:avLst/>
              <a:gdLst>
                <a:gd name="connsiteX0" fmla="*/ 25831 w 2135322"/>
                <a:gd name="connsiteY0" fmla="*/ 150126 h 2013044"/>
                <a:gd name="connsiteX1" fmla="*/ 1286704 w 2135322"/>
                <a:gd name="connsiteY1" fmla="*/ 2019527 h 2013044"/>
                <a:gd name="connsiteX2" fmla="*/ 2142210 w 2135322"/>
                <a:gd name="connsiteY2" fmla="*/ 25590 h 2013044"/>
              </a:gdLst>
              <a:ahLst/>
              <a:cxnLst>
                <a:cxn ang="0">
                  <a:pos x="connsiteX0" y="connsiteY0"/>
                </a:cxn>
                <a:cxn ang="0">
                  <a:pos x="connsiteX1" y="connsiteY1"/>
                </a:cxn>
                <a:cxn ang="0">
                  <a:pos x="connsiteX2" y="connsiteY2"/>
                </a:cxn>
              </a:cxnLst>
              <a:rect l="l" t="t" r="r" b="b"/>
              <a:pathLst>
                <a:path w="2135322" h="2013044">
                  <a:moveTo>
                    <a:pt x="25831" y="150126"/>
                  </a:moveTo>
                  <a:lnTo>
                    <a:pt x="1286704" y="2019527"/>
                  </a:lnTo>
                  <a:lnTo>
                    <a:pt x="2142210" y="25590"/>
                  </a:lnTo>
                  <a:close/>
                </a:path>
              </a:pathLst>
            </a:custGeom>
            <a:solidFill>
              <a:srgbClr val="D5EFD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C933A70-3DE3-47FE-89BB-6CB58DA6C21F}"/>
                </a:ext>
              </a:extLst>
            </p:cNvPr>
            <p:cNvSpPr/>
            <p:nvPr/>
          </p:nvSpPr>
          <p:spPr>
            <a:xfrm>
              <a:off x="2299350" y="6543134"/>
              <a:ext cx="2410847" cy="2013044"/>
            </a:xfrm>
            <a:custGeom>
              <a:avLst/>
              <a:gdLst>
                <a:gd name="connsiteX0" fmla="*/ 881337 w 2410847"/>
                <a:gd name="connsiteY0" fmla="*/ 25590 h 2013044"/>
                <a:gd name="connsiteX1" fmla="*/ 25831 w 2410847"/>
                <a:gd name="connsiteY1" fmla="*/ 2021233 h 2013044"/>
                <a:gd name="connsiteX2" fmla="*/ 2410848 w 2410847"/>
                <a:gd name="connsiteY2" fmla="*/ 1568469 h 2013044"/>
              </a:gdLst>
              <a:ahLst/>
              <a:cxnLst>
                <a:cxn ang="0">
                  <a:pos x="connsiteX0" y="connsiteY0"/>
                </a:cxn>
                <a:cxn ang="0">
                  <a:pos x="connsiteX1" y="connsiteY1"/>
                </a:cxn>
                <a:cxn ang="0">
                  <a:pos x="connsiteX2" y="connsiteY2"/>
                </a:cxn>
              </a:cxnLst>
              <a:rect l="l" t="t" r="r" b="b"/>
              <a:pathLst>
                <a:path w="2410847" h="2013044">
                  <a:moveTo>
                    <a:pt x="881337" y="25590"/>
                  </a:moveTo>
                  <a:lnTo>
                    <a:pt x="25831" y="2021233"/>
                  </a:lnTo>
                  <a:lnTo>
                    <a:pt x="2410848" y="1568469"/>
                  </a:lnTo>
                  <a:close/>
                </a:path>
              </a:pathLst>
            </a:custGeom>
            <a:solidFill>
              <a:srgbClr val="DEF2D8"/>
            </a:solidFill>
            <a:ln w="9525" cap="flat">
              <a:noFill/>
              <a:prstDash val="solid"/>
              <a:miter/>
            </a:ln>
          </p:spPr>
          <p:txBody>
            <a:bodyPr rtlCol="0" anchor="ctr"/>
            <a:lstStyle/>
            <a:p>
              <a:endParaRPr lang="en-US"/>
            </a:p>
          </p:txBody>
        </p:sp>
      </p:grpSp>
      <p:sp>
        <p:nvSpPr>
          <p:cNvPr id="98" name="Rectangle 97">
            <a:extLst>
              <a:ext uri="{FF2B5EF4-FFF2-40B4-BE49-F238E27FC236}">
                <a16:creationId xmlns:a16="http://schemas.microsoft.com/office/drawing/2014/main" id="{E2F0CA66-9238-46BE-8BB7-16BDB719EB00}"/>
              </a:ext>
            </a:extLst>
          </p:cNvPr>
          <p:cNvSpPr/>
          <p:nvPr/>
        </p:nvSpPr>
        <p:spPr>
          <a:xfrm>
            <a:off x="8795488" y="492938"/>
            <a:ext cx="3041264" cy="1077218"/>
          </a:xfrm>
          <a:prstGeom prst="rect">
            <a:avLst/>
          </a:prstGeom>
        </p:spPr>
        <p:txBody>
          <a:bodyPr wrap="square">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Aspect Based Analysis</a:t>
            </a:r>
          </a:p>
        </p:txBody>
      </p:sp>
      <p:sp>
        <p:nvSpPr>
          <p:cNvPr id="2" name="TextBox 1">
            <a:extLst>
              <a:ext uri="{FF2B5EF4-FFF2-40B4-BE49-F238E27FC236}">
                <a16:creationId xmlns:a16="http://schemas.microsoft.com/office/drawing/2014/main" id="{470A8495-C3BF-4369-B3DF-92564B494CC2}"/>
              </a:ext>
            </a:extLst>
          </p:cNvPr>
          <p:cNvSpPr txBox="1"/>
          <p:nvPr/>
        </p:nvSpPr>
        <p:spPr>
          <a:xfrm>
            <a:off x="2023800" y="3238288"/>
            <a:ext cx="1616561" cy="707886"/>
          </a:xfrm>
          <a:prstGeom prst="rect">
            <a:avLst/>
          </a:prstGeom>
          <a:noFill/>
        </p:spPr>
        <p:txBody>
          <a:bodyPr wrap="square" rtlCol="0">
            <a:spAutoFit/>
          </a:bodyPr>
          <a:lstStyle/>
          <a:p>
            <a:pPr algn="ctr"/>
            <a:r>
              <a:rPr lang="en-US" sz="2000" b="1" dirty="0">
                <a:solidFill>
                  <a:schemeClr val="bg1"/>
                </a:solidFill>
              </a:rPr>
              <a:t>Stability </a:t>
            </a:r>
          </a:p>
          <a:p>
            <a:pPr algn="ctr"/>
            <a:r>
              <a:rPr lang="en-US" sz="2000" b="1" dirty="0">
                <a:solidFill>
                  <a:schemeClr val="bg1"/>
                </a:solidFill>
              </a:rPr>
              <a:t>Of App</a:t>
            </a:r>
          </a:p>
        </p:txBody>
      </p:sp>
      <p:pic>
        <p:nvPicPr>
          <p:cNvPr id="4" name="Graphic 3" descr="Coins">
            <a:extLst>
              <a:ext uri="{FF2B5EF4-FFF2-40B4-BE49-F238E27FC236}">
                <a16:creationId xmlns:a16="http://schemas.microsoft.com/office/drawing/2014/main" id="{008D1B42-6451-4D89-90B9-6E3797F4B0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6867" y="987313"/>
            <a:ext cx="914400" cy="914400"/>
          </a:xfrm>
          <a:prstGeom prst="rect">
            <a:avLst/>
          </a:prstGeom>
        </p:spPr>
      </p:pic>
      <p:pic>
        <p:nvPicPr>
          <p:cNvPr id="32" name="Graphic 31" descr="Music">
            <a:extLst>
              <a:ext uri="{FF2B5EF4-FFF2-40B4-BE49-F238E27FC236}">
                <a16:creationId xmlns:a16="http://schemas.microsoft.com/office/drawing/2014/main" id="{B73D49BD-DD9D-4228-AE18-A341A7D63D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3768" y="2168107"/>
            <a:ext cx="762802" cy="762802"/>
          </a:xfrm>
          <a:prstGeom prst="rect">
            <a:avLst/>
          </a:prstGeom>
        </p:spPr>
      </p:pic>
      <p:sp>
        <p:nvSpPr>
          <p:cNvPr id="33" name="TextBox 32">
            <a:extLst>
              <a:ext uri="{FF2B5EF4-FFF2-40B4-BE49-F238E27FC236}">
                <a16:creationId xmlns:a16="http://schemas.microsoft.com/office/drawing/2014/main" id="{4503C060-FEF3-43DC-B41B-C8D456457075}"/>
              </a:ext>
            </a:extLst>
          </p:cNvPr>
          <p:cNvSpPr txBox="1"/>
          <p:nvPr/>
        </p:nvSpPr>
        <p:spPr>
          <a:xfrm>
            <a:off x="3592703" y="1843910"/>
            <a:ext cx="1232975" cy="523220"/>
          </a:xfrm>
          <a:prstGeom prst="rect">
            <a:avLst/>
          </a:prstGeom>
          <a:noFill/>
        </p:spPr>
        <p:txBody>
          <a:bodyPr wrap="square" rtlCol="0">
            <a:spAutoFit/>
          </a:bodyPr>
          <a:lstStyle/>
          <a:p>
            <a:pPr algn="ctr"/>
            <a:r>
              <a:rPr lang="en-US" sz="2800" b="1" dirty="0">
                <a:solidFill>
                  <a:schemeClr val="bg1"/>
                </a:solidFill>
              </a:rPr>
              <a:t>Cost</a:t>
            </a:r>
          </a:p>
        </p:txBody>
      </p:sp>
      <p:sp>
        <p:nvSpPr>
          <p:cNvPr id="34" name="TextBox 33">
            <a:extLst>
              <a:ext uri="{FF2B5EF4-FFF2-40B4-BE49-F238E27FC236}">
                <a16:creationId xmlns:a16="http://schemas.microsoft.com/office/drawing/2014/main" id="{86D0A49A-4F81-457F-808D-1E0678BBF83F}"/>
              </a:ext>
            </a:extLst>
          </p:cNvPr>
          <p:cNvSpPr txBox="1"/>
          <p:nvPr/>
        </p:nvSpPr>
        <p:spPr>
          <a:xfrm>
            <a:off x="5123514" y="3023994"/>
            <a:ext cx="1255286" cy="707886"/>
          </a:xfrm>
          <a:prstGeom prst="rect">
            <a:avLst/>
          </a:prstGeom>
          <a:noFill/>
        </p:spPr>
        <p:txBody>
          <a:bodyPr wrap="square" rtlCol="0">
            <a:spAutoFit/>
          </a:bodyPr>
          <a:lstStyle/>
          <a:p>
            <a:pPr algn="ctr"/>
            <a:r>
              <a:rPr lang="en-US" sz="2000" b="1" dirty="0">
                <a:solidFill>
                  <a:schemeClr val="bg1"/>
                </a:solidFill>
              </a:rPr>
              <a:t>Song</a:t>
            </a:r>
          </a:p>
          <a:p>
            <a:pPr algn="ctr"/>
            <a:r>
              <a:rPr lang="en-US" sz="2000" b="1" dirty="0">
                <a:solidFill>
                  <a:schemeClr val="bg1"/>
                </a:solidFill>
              </a:rPr>
              <a:t>Collection</a:t>
            </a:r>
          </a:p>
        </p:txBody>
      </p:sp>
      <p:sp>
        <p:nvSpPr>
          <p:cNvPr id="40" name="TextBox 39">
            <a:extLst>
              <a:ext uri="{FF2B5EF4-FFF2-40B4-BE49-F238E27FC236}">
                <a16:creationId xmlns:a16="http://schemas.microsoft.com/office/drawing/2014/main" id="{96B93582-33BA-4CB0-AFC9-1B3A791AED16}"/>
              </a:ext>
            </a:extLst>
          </p:cNvPr>
          <p:cNvSpPr txBox="1"/>
          <p:nvPr/>
        </p:nvSpPr>
        <p:spPr>
          <a:xfrm>
            <a:off x="8960126" y="2763078"/>
            <a:ext cx="2658717" cy="1938992"/>
          </a:xfrm>
          <a:prstGeom prst="rect">
            <a:avLst/>
          </a:prstGeom>
          <a:noFill/>
        </p:spPr>
        <p:txBody>
          <a:bodyPr wrap="square" rtlCol="0">
            <a:spAutoFit/>
          </a:bodyPr>
          <a:lstStyle/>
          <a:p>
            <a:r>
              <a:rPr lang="en-US" sz="2400" b="1" dirty="0">
                <a:solidFill>
                  <a:schemeClr val="bg1"/>
                </a:solidFill>
              </a:rPr>
              <a:t>It is highly valuable to understand customers’ opinion in relation to four factors mentioned</a:t>
            </a:r>
          </a:p>
        </p:txBody>
      </p:sp>
      <p:sp>
        <p:nvSpPr>
          <p:cNvPr id="71" name="TextBox 70">
            <a:extLst>
              <a:ext uri="{FF2B5EF4-FFF2-40B4-BE49-F238E27FC236}">
                <a16:creationId xmlns:a16="http://schemas.microsoft.com/office/drawing/2014/main" id="{40B3B684-E9E4-45C9-A054-A30FE2FE8F93}"/>
              </a:ext>
            </a:extLst>
          </p:cNvPr>
          <p:cNvSpPr txBox="1"/>
          <p:nvPr/>
        </p:nvSpPr>
        <p:spPr>
          <a:xfrm>
            <a:off x="3372444" y="4843159"/>
            <a:ext cx="1885985" cy="400110"/>
          </a:xfrm>
          <a:prstGeom prst="rect">
            <a:avLst/>
          </a:prstGeom>
          <a:noFill/>
        </p:spPr>
        <p:txBody>
          <a:bodyPr wrap="square" rtlCol="0">
            <a:spAutoFit/>
          </a:bodyPr>
          <a:lstStyle/>
          <a:p>
            <a:pPr algn="ctr"/>
            <a:r>
              <a:rPr lang="en-US" sz="2000" b="1" dirty="0">
                <a:solidFill>
                  <a:schemeClr val="bg1"/>
                </a:solidFill>
              </a:rPr>
              <a:t>Advertisement</a:t>
            </a:r>
          </a:p>
        </p:txBody>
      </p:sp>
      <p:pic>
        <p:nvPicPr>
          <p:cNvPr id="5" name="Graphic 4" descr="Warning">
            <a:extLst>
              <a:ext uri="{FF2B5EF4-FFF2-40B4-BE49-F238E27FC236}">
                <a16:creationId xmlns:a16="http://schemas.microsoft.com/office/drawing/2014/main" id="{4FDD54AA-8F88-474A-A4C2-267C5CDC5A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15423" y="4206683"/>
            <a:ext cx="692365" cy="692365"/>
          </a:xfrm>
          <a:prstGeom prst="rect">
            <a:avLst/>
          </a:prstGeom>
        </p:spPr>
      </p:pic>
      <p:pic>
        <p:nvPicPr>
          <p:cNvPr id="35" name="Graphic 34" descr="Scales of Justice">
            <a:extLst>
              <a:ext uri="{FF2B5EF4-FFF2-40B4-BE49-F238E27FC236}">
                <a16:creationId xmlns:a16="http://schemas.microsoft.com/office/drawing/2014/main" id="{EF9D76B9-F94A-4038-893C-EFB09646CE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0260" y="2367130"/>
            <a:ext cx="761287" cy="761287"/>
          </a:xfrm>
          <a:prstGeom prst="rect">
            <a:avLst/>
          </a:prstGeom>
        </p:spPr>
      </p:pic>
    </p:spTree>
    <p:extLst>
      <p:ext uri="{BB962C8B-B14F-4D97-AF65-F5344CB8AC3E}">
        <p14:creationId xmlns:p14="http://schemas.microsoft.com/office/powerpoint/2010/main" val="2401566871"/>
      </p:ext>
    </p:extLst>
  </p:cSld>
  <p:clrMapOvr>
    <a:masterClrMapping/>
  </p:clrMapOvr>
  <mc:AlternateContent xmlns:mc="http://schemas.openxmlformats.org/markup-compatibility/2006" xmlns:p14="http://schemas.microsoft.com/office/powerpoint/2010/main">
    <mc:Choice Requires="p14">
      <p:transition spd="slow" p14:dur="2000" advTm="868"/>
    </mc:Choice>
    <mc:Fallback xmlns="">
      <p:transition spd="slow" advTm="86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1404B79-4DC5-42D7-B259-FBADB84353B5}"/>
              </a:ext>
            </a:extLst>
          </p:cNvPr>
          <p:cNvGraphicFramePr>
            <a:graphicFrameLocks noGrp="1"/>
          </p:cNvGraphicFramePr>
          <p:nvPr>
            <p:extLst>
              <p:ext uri="{D42A27DB-BD31-4B8C-83A1-F6EECF244321}">
                <p14:modId xmlns:p14="http://schemas.microsoft.com/office/powerpoint/2010/main" val="1865322840"/>
              </p:ext>
            </p:extLst>
          </p:nvPr>
        </p:nvGraphicFramePr>
        <p:xfrm>
          <a:off x="0" y="0"/>
          <a:ext cx="12192000" cy="6858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3220764"/>
                    </a:ext>
                  </a:extLst>
                </a:gridCol>
                <a:gridCol w="4064000">
                  <a:extLst>
                    <a:ext uri="{9D8B030D-6E8A-4147-A177-3AD203B41FA5}">
                      <a16:colId xmlns:a16="http://schemas.microsoft.com/office/drawing/2014/main" val="1556419044"/>
                    </a:ext>
                  </a:extLst>
                </a:gridCol>
                <a:gridCol w="4064000">
                  <a:extLst>
                    <a:ext uri="{9D8B030D-6E8A-4147-A177-3AD203B41FA5}">
                      <a16:colId xmlns:a16="http://schemas.microsoft.com/office/drawing/2014/main" val="1740046588"/>
                    </a:ext>
                  </a:extLst>
                </a:gridCol>
              </a:tblGrid>
              <a:tr h="6858000">
                <a:tc>
                  <a:txBody>
                    <a:bodyPr/>
                    <a:lstStyle/>
                    <a:p>
                      <a:endParaRPr lang="en-US" dirty="0"/>
                    </a:p>
                  </a:txBody>
                  <a:tcPr>
                    <a:gradFill flip="none" rotWithShape="1">
                      <a:gsLst>
                        <a:gs pos="0">
                          <a:srgbClr val="007FAC"/>
                        </a:gs>
                        <a:gs pos="100000">
                          <a:srgbClr val="E3F9F7">
                            <a:shade val="100000"/>
                            <a:satMod val="115000"/>
                          </a:srgbClr>
                        </a:gs>
                      </a:gsLst>
                      <a:path path="circle">
                        <a:fillToRect t="100000" r="100000"/>
                      </a:path>
                      <a:tileRect l="-100000" b="-100000"/>
                    </a:gradFill>
                  </a:tcPr>
                </a:tc>
                <a:tc>
                  <a:txBody>
                    <a:bodyPr/>
                    <a:lstStyle/>
                    <a:p>
                      <a:endParaRPr lang="en-US" dirty="0"/>
                    </a:p>
                  </a:txBody>
                  <a:tcPr>
                    <a:gradFill flip="none" rotWithShape="1">
                      <a:gsLst>
                        <a:gs pos="0">
                          <a:srgbClr val="007FAC"/>
                        </a:gs>
                        <a:gs pos="100000">
                          <a:srgbClr val="E3F9F7">
                            <a:shade val="100000"/>
                            <a:satMod val="115000"/>
                          </a:srgbClr>
                        </a:gs>
                      </a:gsLst>
                      <a:path path="circle">
                        <a:fillToRect t="100000" r="100000"/>
                      </a:path>
                      <a:tileRect l="-100000" b="-100000"/>
                    </a:gradFill>
                  </a:tcPr>
                </a:tc>
                <a:tc>
                  <a:txBody>
                    <a:bodyPr/>
                    <a:lstStyle/>
                    <a:p>
                      <a:endParaRPr lang="en-US" dirty="0"/>
                    </a:p>
                  </a:txBody>
                  <a:tcPr>
                    <a:gradFill flip="none" rotWithShape="1">
                      <a:gsLst>
                        <a:gs pos="0">
                          <a:srgbClr val="007FAC"/>
                        </a:gs>
                        <a:gs pos="100000">
                          <a:srgbClr val="E3F9F7">
                            <a:shade val="100000"/>
                            <a:satMod val="115000"/>
                          </a:srgbClr>
                        </a:gs>
                      </a:gsLst>
                      <a:path path="circle">
                        <a:fillToRect t="100000" r="100000"/>
                      </a:path>
                      <a:tileRect l="-100000" b="-100000"/>
                    </a:gradFill>
                  </a:tcPr>
                </a:tc>
                <a:extLst>
                  <a:ext uri="{0D108BD9-81ED-4DB2-BD59-A6C34878D82A}">
                    <a16:rowId xmlns:a16="http://schemas.microsoft.com/office/drawing/2014/main" val="1883697362"/>
                  </a:ext>
                </a:extLst>
              </a:tr>
            </a:tbl>
          </a:graphicData>
        </a:graphic>
      </p:graphicFrame>
      <p:pic>
        <p:nvPicPr>
          <p:cNvPr id="39" name="Picture 38">
            <a:extLst>
              <a:ext uri="{FF2B5EF4-FFF2-40B4-BE49-F238E27FC236}">
                <a16:creationId xmlns:a16="http://schemas.microsoft.com/office/drawing/2014/main" id="{269BA2E6-152E-4661-B8A3-B2900A2BC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1800" y="31686"/>
            <a:ext cx="1766324" cy="1055178"/>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0" name="Picture 39">
            <a:extLst>
              <a:ext uri="{FF2B5EF4-FFF2-40B4-BE49-F238E27FC236}">
                <a16:creationId xmlns:a16="http://schemas.microsoft.com/office/drawing/2014/main" id="{CB8AFD15-D9E3-477B-A950-735839F5A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3111" y="-21412"/>
            <a:ext cx="1852733" cy="116137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0" name="Picture 69">
            <a:extLst>
              <a:ext uri="{FF2B5EF4-FFF2-40B4-BE49-F238E27FC236}">
                <a16:creationId xmlns:a16="http://schemas.microsoft.com/office/drawing/2014/main" id="{09F8A06E-7AFE-4D9B-B423-CA8D8823D05D}"/>
              </a:ext>
            </a:extLst>
          </p:cNvPr>
          <p:cNvPicPr>
            <a:picLocks noChangeAspect="1"/>
          </p:cNvPicPr>
          <p:nvPr/>
        </p:nvPicPr>
        <p:blipFill rotWithShape="1">
          <a:blip r:embed="rId5">
            <a:extLst>
              <a:ext uri="{28A0092B-C50C-407E-A947-70E740481C1C}">
                <a14:useLocalDpi xmlns:a14="http://schemas.microsoft.com/office/drawing/2010/main" val="0"/>
              </a:ext>
            </a:extLst>
          </a:blip>
          <a:srcRect l="33147" t="28107" r="32954" b="30559"/>
          <a:stretch/>
        </p:blipFill>
        <p:spPr>
          <a:xfrm>
            <a:off x="842840" y="31686"/>
            <a:ext cx="1974316" cy="105975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16" name="Group 15">
            <a:extLst>
              <a:ext uri="{FF2B5EF4-FFF2-40B4-BE49-F238E27FC236}">
                <a16:creationId xmlns:a16="http://schemas.microsoft.com/office/drawing/2014/main" id="{72B040FF-62EB-4E18-8DB8-F4AC8E7896BE}"/>
              </a:ext>
            </a:extLst>
          </p:cNvPr>
          <p:cNvGrpSpPr/>
          <p:nvPr/>
        </p:nvGrpSpPr>
        <p:grpSpPr>
          <a:xfrm>
            <a:off x="8221649" y="1015302"/>
            <a:ext cx="3877306" cy="5679696"/>
            <a:chOff x="235005" y="1086864"/>
            <a:chExt cx="3303325" cy="5226472"/>
          </a:xfrm>
        </p:grpSpPr>
        <p:graphicFrame>
          <p:nvGraphicFramePr>
            <p:cNvPr id="13" name="Chart 12">
              <a:extLst>
                <a:ext uri="{FF2B5EF4-FFF2-40B4-BE49-F238E27FC236}">
                  <a16:creationId xmlns:a16="http://schemas.microsoft.com/office/drawing/2014/main" id="{49290A62-C886-4513-AD40-7E99F015A331}"/>
                </a:ext>
              </a:extLst>
            </p:cNvPr>
            <p:cNvGraphicFramePr/>
            <p:nvPr>
              <p:extLst>
                <p:ext uri="{D42A27DB-BD31-4B8C-83A1-F6EECF244321}">
                  <p14:modId xmlns:p14="http://schemas.microsoft.com/office/powerpoint/2010/main" val="3037130099"/>
                </p:ext>
              </p:extLst>
            </p:nvPr>
          </p:nvGraphicFramePr>
          <p:xfrm>
            <a:off x="235005" y="1086864"/>
            <a:ext cx="3303325" cy="5226472"/>
          </p:xfrm>
          <a:graphic>
            <a:graphicData uri="http://schemas.openxmlformats.org/drawingml/2006/chart">
              <c:chart xmlns:c="http://schemas.openxmlformats.org/drawingml/2006/chart" xmlns:r="http://schemas.openxmlformats.org/officeDocument/2006/relationships" r:id="rId6"/>
            </a:graphicData>
          </a:graphic>
        </p:graphicFrame>
        <p:grpSp>
          <p:nvGrpSpPr>
            <p:cNvPr id="15" name="Group 14">
              <a:extLst>
                <a:ext uri="{FF2B5EF4-FFF2-40B4-BE49-F238E27FC236}">
                  <a16:creationId xmlns:a16="http://schemas.microsoft.com/office/drawing/2014/main" id="{7F09B6F4-3636-4A18-8201-F73FADF0F833}"/>
                </a:ext>
              </a:extLst>
            </p:cNvPr>
            <p:cNvGrpSpPr/>
            <p:nvPr/>
          </p:nvGrpSpPr>
          <p:grpSpPr>
            <a:xfrm>
              <a:off x="401497" y="2146623"/>
              <a:ext cx="3077640" cy="2757286"/>
              <a:chOff x="401497" y="2146623"/>
              <a:chExt cx="3077640" cy="2757286"/>
            </a:xfrm>
          </p:grpSpPr>
          <p:sp>
            <p:nvSpPr>
              <p:cNvPr id="14" name="TextBox 13">
                <a:extLst>
                  <a:ext uri="{FF2B5EF4-FFF2-40B4-BE49-F238E27FC236}">
                    <a16:creationId xmlns:a16="http://schemas.microsoft.com/office/drawing/2014/main" id="{FE2CBFB8-4812-422B-8044-145B9FACAD4C}"/>
                  </a:ext>
                </a:extLst>
              </p:cNvPr>
              <p:cNvSpPr txBox="1"/>
              <p:nvPr/>
            </p:nvSpPr>
            <p:spPr>
              <a:xfrm>
                <a:off x="2560321" y="4564049"/>
                <a:ext cx="918816" cy="339860"/>
              </a:xfrm>
              <a:prstGeom prst="rect">
                <a:avLst/>
              </a:prstGeom>
              <a:noFill/>
            </p:spPr>
            <p:txBody>
              <a:bodyPr wrap="square" rtlCol="0">
                <a:spAutoFit/>
              </a:bodyPr>
              <a:lstStyle/>
              <a:p>
                <a:r>
                  <a:rPr lang="en-US" b="1" dirty="0">
                    <a:solidFill>
                      <a:srgbClr val="002060"/>
                    </a:solidFill>
                  </a:rPr>
                  <a:t>69.99%</a:t>
                </a:r>
              </a:p>
            </p:txBody>
          </p:sp>
          <p:sp>
            <p:nvSpPr>
              <p:cNvPr id="19" name="TextBox 18">
                <a:extLst>
                  <a:ext uri="{FF2B5EF4-FFF2-40B4-BE49-F238E27FC236}">
                    <a16:creationId xmlns:a16="http://schemas.microsoft.com/office/drawing/2014/main" id="{735EA5A6-8DE7-4B38-835F-DE2A7CDCD070}"/>
                  </a:ext>
                </a:extLst>
              </p:cNvPr>
              <p:cNvSpPr txBox="1"/>
              <p:nvPr/>
            </p:nvSpPr>
            <p:spPr>
              <a:xfrm>
                <a:off x="401497" y="3882710"/>
                <a:ext cx="1006601" cy="339860"/>
              </a:xfrm>
              <a:prstGeom prst="rect">
                <a:avLst/>
              </a:prstGeom>
              <a:noFill/>
            </p:spPr>
            <p:txBody>
              <a:bodyPr wrap="square" rtlCol="0">
                <a:spAutoFit/>
              </a:bodyPr>
              <a:lstStyle/>
              <a:p>
                <a:r>
                  <a:rPr lang="en-US" b="1" dirty="0">
                    <a:solidFill>
                      <a:srgbClr val="002060"/>
                    </a:solidFill>
                  </a:rPr>
                  <a:t>10.21%</a:t>
                </a:r>
              </a:p>
            </p:txBody>
          </p:sp>
          <p:sp>
            <p:nvSpPr>
              <p:cNvPr id="20" name="TextBox 19">
                <a:extLst>
                  <a:ext uri="{FF2B5EF4-FFF2-40B4-BE49-F238E27FC236}">
                    <a16:creationId xmlns:a16="http://schemas.microsoft.com/office/drawing/2014/main" id="{31796594-3E16-4075-8D4A-983D22737469}"/>
                  </a:ext>
                </a:extLst>
              </p:cNvPr>
              <p:cNvSpPr txBox="1"/>
              <p:nvPr/>
            </p:nvSpPr>
            <p:spPr>
              <a:xfrm>
                <a:off x="1960881" y="3851794"/>
                <a:ext cx="918816" cy="339860"/>
              </a:xfrm>
              <a:prstGeom prst="rect">
                <a:avLst/>
              </a:prstGeom>
              <a:noFill/>
            </p:spPr>
            <p:txBody>
              <a:bodyPr wrap="square" rtlCol="0">
                <a:spAutoFit/>
              </a:bodyPr>
              <a:lstStyle/>
              <a:p>
                <a:r>
                  <a:rPr lang="en-US" b="1" dirty="0">
                    <a:solidFill>
                      <a:srgbClr val="002060"/>
                    </a:solidFill>
                  </a:rPr>
                  <a:t>41%</a:t>
                </a:r>
              </a:p>
            </p:txBody>
          </p:sp>
          <p:sp>
            <p:nvSpPr>
              <p:cNvPr id="21" name="TextBox 20">
                <a:extLst>
                  <a:ext uri="{FF2B5EF4-FFF2-40B4-BE49-F238E27FC236}">
                    <a16:creationId xmlns:a16="http://schemas.microsoft.com/office/drawing/2014/main" id="{2DCCEA83-5FB4-4D48-9302-1ED23109993D}"/>
                  </a:ext>
                </a:extLst>
              </p:cNvPr>
              <p:cNvSpPr txBox="1"/>
              <p:nvPr/>
            </p:nvSpPr>
            <p:spPr>
              <a:xfrm>
                <a:off x="2357748" y="3287090"/>
                <a:ext cx="918816" cy="339860"/>
              </a:xfrm>
              <a:prstGeom prst="rect">
                <a:avLst/>
              </a:prstGeom>
              <a:noFill/>
            </p:spPr>
            <p:txBody>
              <a:bodyPr wrap="square" rtlCol="0">
                <a:spAutoFit/>
              </a:bodyPr>
              <a:lstStyle/>
              <a:p>
                <a:r>
                  <a:rPr lang="en-US" b="1" dirty="0">
                    <a:solidFill>
                      <a:srgbClr val="002060"/>
                    </a:solidFill>
                  </a:rPr>
                  <a:t>8.85%</a:t>
                </a:r>
              </a:p>
            </p:txBody>
          </p:sp>
          <p:sp>
            <p:nvSpPr>
              <p:cNvPr id="22" name="TextBox 21">
                <a:extLst>
                  <a:ext uri="{FF2B5EF4-FFF2-40B4-BE49-F238E27FC236}">
                    <a16:creationId xmlns:a16="http://schemas.microsoft.com/office/drawing/2014/main" id="{7AC4D07E-64AF-4B15-8B44-FF7762F60854}"/>
                  </a:ext>
                </a:extLst>
              </p:cNvPr>
              <p:cNvSpPr txBox="1"/>
              <p:nvPr/>
            </p:nvSpPr>
            <p:spPr>
              <a:xfrm>
                <a:off x="2513938" y="2146623"/>
                <a:ext cx="918816" cy="339860"/>
              </a:xfrm>
              <a:prstGeom prst="rect">
                <a:avLst/>
              </a:prstGeom>
              <a:noFill/>
            </p:spPr>
            <p:txBody>
              <a:bodyPr wrap="square" rtlCol="0">
                <a:spAutoFit/>
              </a:bodyPr>
              <a:lstStyle/>
              <a:p>
                <a:r>
                  <a:rPr lang="en-US" b="1" dirty="0">
                    <a:solidFill>
                      <a:srgbClr val="002060"/>
                    </a:solidFill>
                  </a:rPr>
                  <a:t>9.91%</a:t>
                </a:r>
              </a:p>
            </p:txBody>
          </p:sp>
        </p:grpSp>
      </p:grpSp>
      <p:graphicFrame>
        <p:nvGraphicFramePr>
          <p:cNvPr id="35" name="Chart 34">
            <a:extLst>
              <a:ext uri="{FF2B5EF4-FFF2-40B4-BE49-F238E27FC236}">
                <a16:creationId xmlns:a16="http://schemas.microsoft.com/office/drawing/2014/main" id="{C197D212-FFFD-4B32-A1D0-4E80F2C78456}"/>
              </a:ext>
            </a:extLst>
          </p:cNvPr>
          <p:cNvGraphicFramePr/>
          <p:nvPr>
            <p:extLst>
              <p:ext uri="{D42A27DB-BD31-4B8C-83A1-F6EECF244321}">
                <p14:modId xmlns:p14="http://schemas.microsoft.com/office/powerpoint/2010/main" val="2757973384"/>
              </p:ext>
            </p:extLst>
          </p:nvPr>
        </p:nvGraphicFramePr>
        <p:xfrm>
          <a:off x="4067036" y="1024054"/>
          <a:ext cx="3877306" cy="56796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a:extLst>
              <a:ext uri="{FF2B5EF4-FFF2-40B4-BE49-F238E27FC236}">
                <a16:creationId xmlns:a16="http://schemas.microsoft.com/office/drawing/2014/main" id="{374853A4-E29F-4E95-8E7A-2BAF089BAFDF}"/>
              </a:ext>
            </a:extLst>
          </p:cNvPr>
          <p:cNvGraphicFramePr/>
          <p:nvPr>
            <p:extLst>
              <p:ext uri="{D42A27DB-BD31-4B8C-83A1-F6EECF244321}">
                <p14:modId xmlns:p14="http://schemas.microsoft.com/office/powerpoint/2010/main" val="3819652168"/>
              </p:ext>
            </p:extLst>
          </p:nvPr>
        </p:nvGraphicFramePr>
        <p:xfrm>
          <a:off x="93045" y="992248"/>
          <a:ext cx="3904512" cy="5834066"/>
        </p:xfrm>
        <a:graphic>
          <a:graphicData uri="http://schemas.openxmlformats.org/drawingml/2006/chart">
            <c:chart xmlns:c="http://schemas.openxmlformats.org/drawingml/2006/chart" xmlns:r="http://schemas.openxmlformats.org/officeDocument/2006/relationships" r:id="rId8"/>
          </a:graphicData>
        </a:graphic>
      </p:graphicFrame>
      <p:sp>
        <p:nvSpPr>
          <p:cNvPr id="44" name="TextBox 43">
            <a:extLst>
              <a:ext uri="{FF2B5EF4-FFF2-40B4-BE49-F238E27FC236}">
                <a16:creationId xmlns:a16="http://schemas.microsoft.com/office/drawing/2014/main" id="{A890B6FD-4C6E-41DC-AA88-81CA833EB6ED}"/>
              </a:ext>
            </a:extLst>
          </p:cNvPr>
          <p:cNvSpPr txBox="1"/>
          <p:nvPr/>
        </p:nvSpPr>
        <p:spPr>
          <a:xfrm>
            <a:off x="2829316" y="4770964"/>
            <a:ext cx="1086035" cy="369332"/>
          </a:xfrm>
          <a:prstGeom prst="rect">
            <a:avLst/>
          </a:prstGeom>
          <a:noFill/>
        </p:spPr>
        <p:txBody>
          <a:bodyPr wrap="square" rtlCol="0">
            <a:spAutoFit/>
          </a:bodyPr>
          <a:lstStyle/>
          <a:p>
            <a:r>
              <a:rPr lang="en-US" b="1" dirty="0">
                <a:solidFill>
                  <a:schemeClr val="accent2"/>
                </a:solidFill>
              </a:rPr>
              <a:t>66.30%</a:t>
            </a:r>
          </a:p>
        </p:txBody>
      </p:sp>
      <p:sp>
        <p:nvSpPr>
          <p:cNvPr id="45" name="TextBox 44">
            <a:extLst>
              <a:ext uri="{FF2B5EF4-FFF2-40B4-BE49-F238E27FC236}">
                <a16:creationId xmlns:a16="http://schemas.microsoft.com/office/drawing/2014/main" id="{DA998599-9DDD-45C2-9E82-0799DCC21C5B}"/>
              </a:ext>
            </a:extLst>
          </p:cNvPr>
          <p:cNvSpPr txBox="1"/>
          <p:nvPr/>
        </p:nvSpPr>
        <p:spPr>
          <a:xfrm>
            <a:off x="356380" y="4068716"/>
            <a:ext cx="1086035" cy="369332"/>
          </a:xfrm>
          <a:prstGeom prst="rect">
            <a:avLst/>
          </a:prstGeom>
          <a:noFill/>
        </p:spPr>
        <p:txBody>
          <a:bodyPr wrap="square" rtlCol="0">
            <a:spAutoFit/>
          </a:bodyPr>
          <a:lstStyle/>
          <a:p>
            <a:r>
              <a:rPr lang="en-US" b="1" dirty="0">
                <a:solidFill>
                  <a:schemeClr val="accent2"/>
                </a:solidFill>
              </a:rPr>
              <a:t>11.10%</a:t>
            </a:r>
          </a:p>
        </p:txBody>
      </p:sp>
      <p:sp>
        <p:nvSpPr>
          <p:cNvPr id="46" name="TextBox 45">
            <a:extLst>
              <a:ext uri="{FF2B5EF4-FFF2-40B4-BE49-F238E27FC236}">
                <a16:creationId xmlns:a16="http://schemas.microsoft.com/office/drawing/2014/main" id="{25AE798B-85E8-40B2-8CE7-B7A43131C5C0}"/>
              </a:ext>
            </a:extLst>
          </p:cNvPr>
          <p:cNvSpPr txBox="1"/>
          <p:nvPr/>
        </p:nvSpPr>
        <p:spPr>
          <a:xfrm>
            <a:off x="2125718" y="3996944"/>
            <a:ext cx="1086035" cy="369332"/>
          </a:xfrm>
          <a:prstGeom prst="rect">
            <a:avLst/>
          </a:prstGeom>
          <a:noFill/>
        </p:spPr>
        <p:txBody>
          <a:bodyPr wrap="square" rtlCol="0">
            <a:spAutoFit/>
          </a:bodyPr>
          <a:lstStyle/>
          <a:p>
            <a:r>
              <a:rPr lang="en-US" b="1" dirty="0">
                <a:solidFill>
                  <a:schemeClr val="accent2"/>
                </a:solidFill>
              </a:rPr>
              <a:t>44.76%</a:t>
            </a:r>
          </a:p>
        </p:txBody>
      </p:sp>
      <p:sp>
        <p:nvSpPr>
          <p:cNvPr id="47" name="TextBox 46">
            <a:extLst>
              <a:ext uri="{FF2B5EF4-FFF2-40B4-BE49-F238E27FC236}">
                <a16:creationId xmlns:a16="http://schemas.microsoft.com/office/drawing/2014/main" id="{9AE619C3-32C9-4C9B-A4BC-AAB9CF324D8F}"/>
              </a:ext>
            </a:extLst>
          </p:cNvPr>
          <p:cNvSpPr txBox="1"/>
          <p:nvPr/>
        </p:nvSpPr>
        <p:spPr>
          <a:xfrm>
            <a:off x="2591544" y="3383271"/>
            <a:ext cx="1086035" cy="369332"/>
          </a:xfrm>
          <a:prstGeom prst="rect">
            <a:avLst/>
          </a:prstGeom>
          <a:noFill/>
        </p:spPr>
        <p:txBody>
          <a:bodyPr wrap="square" rtlCol="0">
            <a:spAutoFit/>
          </a:bodyPr>
          <a:lstStyle/>
          <a:p>
            <a:r>
              <a:rPr lang="en-US" b="1" dirty="0">
                <a:solidFill>
                  <a:schemeClr val="accent2"/>
                </a:solidFill>
              </a:rPr>
              <a:t>4.46%</a:t>
            </a:r>
          </a:p>
        </p:txBody>
      </p:sp>
      <p:sp>
        <p:nvSpPr>
          <p:cNvPr id="48" name="TextBox 47">
            <a:extLst>
              <a:ext uri="{FF2B5EF4-FFF2-40B4-BE49-F238E27FC236}">
                <a16:creationId xmlns:a16="http://schemas.microsoft.com/office/drawing/2014/main" id="{A9479741-7FC6-4C31-AAD1-CA43B6C89924}"/>
              </a:ext>
            </a:extLst>
          </p:cNvPr>
          <p:cNvSpPr txBox="1"/>
          <p:nvPr/>
        </p:nvSpPr>
        <p:spPr>
          <a:xfrm>
            <a:off x="2774873" y="2143906"/>
            <a:ext cx="1086035" cy="369332"/>
          </a:xfrm>
          <a:prstGeom prst="rect">
            <a:avLst/>
          </a:prstGeom>
          <a:noFill/>
        </p:spPr>
        <p:txBody>
          <a:bodyPr wrap="square" rtlCol="0">
            <a:spAutoFit/>
          </a:bodyPr>
          <a:lstStyle/>
          <a:p>
            <a:r>
              <a:rPr lang="en-US" b="1" dirty="0">
                <a:solidFill>
                  <a:schemeClr val="accent2"/>
                </a:solidFill>
              </a:rPr>
              <a:t>5.97%</a:t>
            </a:r>
          </a:p>
        </p:txBody>
      </p:sp>
      <p:sp>
        <p:nvSpPr>
          <p:cNvPr id="59" name="TextBox 58">
            <a:extLst>
              <a:ext uri="{FF2B5EF4-FFF2-40B4-BE49-F238E27FC236}">
                <a16:creationId xmlns:a16="http://schemas.microsoft.com/office/drawing/2014/main" id="{2DDCA932-C726-4A61-A8CF-290F60D0598D}"/>
              </a:ext>
            </a:extLst>
          </p:cNvPr>
          <p:cNvSpPr txBox="1"/>
          <p:nvPr/>
        </p:nvSpPr>
        <p:spPr>
          <a:xfrm>
            <a:off x="6975844" y="5047111"/>
            <a:ext cx="1078468" cy="369332"/>
          </a:xfrm>
          <a:prstGeom prst="rect">
            <a:avLst/>
          </a:prstGeom>
          <a:noFill/>
        </p:spPr>
        <p:txBody>
          <a:bodyPr wrap="square" rtlCol="0">
            <a:spAutoFit/>
          </a:bodyPr>
          <a:lstStyle/>
          <a:p>
            <a:r>
              <a:rPr lang="en-US" b="1" dirty="0">
                <a:solidFill>
                  <a:srgbClr val="CCFF66"/>
                </a:solidFill>
              </a:rPr>
              <a:t>59.05%</a:t>
            </a:r>
          </a:p>
        </p:txBody>
      </p:sp>
      <p:sp>
        <p:nvSpPr>
          <p:cNvPr id="60" name="TextBox 59">
            <a:extLst>
              <a:ext uri="{FF2B5EF4-FFF2-40B4-BE49-F238E27FC236}">
                <a16:creationId xmlns:a16="http://schemas.microsoft.com/office/drawing/2014/main" id="{3179567D-E024-48B9-918F-1FA02B861884}"/>
              </a:ext>
            </a:extLst>
          </p:cNvPr>
          <p:cNvSpPr txBox="1"/>
          <p:nvPr/>
        </p:nvSpPr>
        <p:spPr>
          <a:xfrm>
            <a:off x="4231399" y="4100084"/>
            <a:ext cx="1078468" cy="369332"/>
          </a:xfrm>
          <a:prstGeom prst="rect">
            <a:avLst/>
          </a:prstGeom>
          <a:noFill/>
        </p:spPr>
        <p:txBody>
          <a:bodyPr wrap="square" rtlCol="0">
            <a:spAutoFit/>
          </a:bodyPr>
          <a:lstStyle/>
          <a:p>
            <a:r>
              <a:rPr lang="en-US" b="1" dirty="0">
                <a:solidFill>
                  <a:srgbClr val="CCFF66"/>
                </a:solidFill>
              </a:rPr>
              <a:t>10.87%</a:t>
            </a:r>
          </a:p>
        </p:txBody>
      </p:sp>
      <p:sp>
        <p:nvSpPr>
          <p:cNvPr id="61" name="TextBox 60">
            <a:extLst>
              <a:ext uri="{FF2B5EF4-FFF2-40B4-BE49-F238E27FC236}">
                <a16:creationId xmlns:a16="http://schemas.microsoft.com/office/drawing/2014/main" id="{23B0DA9D-E086-4138-A6F1-4AF9510D1CFE}"/>
              </a:ext>
            </a:extLst>
          </p:cNvPr>
          <p:cNvSpPr txBox="1"/>
          <p:nvPr/>
        </p:nvSpPr>
        <p:spPr>
          <a:xfrm>
            <a:off x="6118921" y="4053596"/>
            <a:ext cx="1078468" cy="369332"/>
          </a:xfrm>
          <a:prstGeom prst="rect">
            <a:avLst/>
          </a:prstGeom>
          <a:noFill/>
        </p:spPr>
        <p:txBody>
          <a:bodyPr wrap="square" rtlCol="0">
            <a:spAutoFit/>
          </a:bodyPr>
          <a:lstStyle/>
          <a:p>
            <a:r>
              <a:rPr lang="en-US" b="1" dirty="0">
                <a:solidFill>
                  <a:srgbClr val="CCFF66"/>
                </a:solidFill>
              </a:rPr>
              <a:t>38.48%</a:t>
            </a:r>
          </a:p>
        </p:txBody>
      </p:sp>
      <p:sp>
        <p:nvSpPr>
          <p:cNvPr id="62" name="TextBox 61">
            <a:extLst>
              <a:ext uri="{FF2B5EF4-FFF2-40B4-BE49-F238E27FC236}">
                <a16:creationId xmlns:a16="http://schemas.microsoft.com/office/drawing/2014/main" id="{11C8CC56-87BC-47FF-BC59-94E5C1E4C0E4}"/>
              </a:ext>
            </a:extLst>
          </p:cNvPr>
          <p:cNvSpPr txBox="1"/>
          <p:nvPr/>
        </p:nvSpPr>
        <p:spPr>
          <a:xfrm>
            <a:off x="6609202" y="3221659"/>
            <a:ext cx="1078468" cy="369332"/>
          </a:xfrm>
          <a:prstGeom prst="rect">
            <a:avLst/>
          </a:prstGeom>
          <a:noFill/>
        </p:spPr>
        <p:txBody>
          <a:bodyPr wrap="square" rtlCol="0">
            <a:spAutoFit/>
          </a:bodyPr>
          <a:lstStyle/>
          <a:p>
            <a:r>
              <a:rPr lang="en-US" b="1" dirty="0">
                <a:solidFill>
                  <a:srgbClr val="CCFF66"/>
                </a:solidFill>
              </a:rPr>
              <a:t>6.27%</a:t>
            </a:r>
          </a:p>
        </p:txBody>
      </p:sp>
      <p:sp>
        <p:nvSpPr>
          <p:cNvPr id="63" name="TextBox 62">
            <a:extLst>
              <a:ext uri="{FF2B5EF4-FFF2-40B4-BE49-F238E27FC236}">
                <a16:creationId xmlns:a16="http://schemas.microsoft.com/office/drawing/2014/main" id="{6AC2CBF2-AAAF-43DD-81F4-446E6DEB0927}"/>
              </a:ext>
            </a:extLst>
          </p:cNvPr>
          <p:cNvSpPr txBox="1"/>
          <p:nvPr/>
        </p:nvSpPr>
        <p:spPr>
          <a:xfrm>
            <a:off x="6975844" y="2176568"/>
            <a:ext cx="1078468" cy="369332"/>
          </a:xfrm>
          <a:prstGeom prst="rect">
            <a:avLst/>
          </a:prstGeom>
          <a:noFill/>
        </p:spPr>
        <p:txBody>
          <a:bodyPr wrap="square" rtlCol="0">
            <a:spAutoFit/>
          </a:bodyPr>
          <a:lstStyle/>
          <a:p>
            <a:r>
              <a:rPr lang="en-US" b="1" dirty="0">
                <a:solidFill>
                  <a:srgbClr val="CCFF66"/>
                </a:solidFill>
              </a:rPr>
              <a:t>3.4%</a:t>
            </a:r>
          </a:p>
        </p:txBody>
      </p:sp>
    </p:spTree>
    <p:extLst>
      <p:ext uri="{BB962C8B-B14F-4D97-AF65-F5344CB8AC3E}">
        <p14:creationId xmlns:p14="http://schemas.microsoft.com/office/powerpoint/2010/main" val="783816921"/>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F9F7"/>
        </a:soli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Song Collection</a:t>
              </a:r>
            </a:p>
          </p:txBody>
        </p:sp>
      </p:grpSp>
      <p:graphicFrame>
        <p:nvGraphicFramePr>
          <p:cNvPr id="30" name="Chart 29">
            <a:extLst>
              <a:ext uri="{FF2B5EF4-FFF2-40B4-BE49-F238E27FC236}">
                <a16:creationId xmlns:a16="http://schemas.microsoft.com/office/drawing/2014/main" id="{1B7E9351-03B9-439B-BB65-FA08CBB01EFA}"/>
              </a:ext>
            </a:extLst>
          </p:cNvPr>
          <p:cNvGraphicFramePr/>
          <p:nvPr>
            <p:extLst>
              <p:ext uri="{D42A27DB-BD31-4B8C-83A1-F6EECF244321}">
                <p14:modId xmlns:p14="http://schemas.microsoft.com/office/powerpoint/2010/main" val="4192053602"/>
              </p:ext>
            </p:extLst>
          </p:nvPr>
        </p:nvGraphicFramePr>
        <p:xfrm>
          <a:off x="174929" y="1704368"/>
          <a:ext cx="11744000" cy="502243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8386F241-8B97-41D5-9BDF-5C2022A5CABE}"/>
              </a:ext>
            </a:extLst>
          </p:cNvPr>
          <p:cNvSpPr txBox="1"/>
          <p:nvPr/>
        </p:nvSpPr>
        <p:spPr>
          <a:xfrm>
            <a:off x="5443870" y="2281484"/>
            <a:ext cx="5592725" cy="830997"/>
          </a:xfrm>
          <a:prstGeom prst="rect">
            <a:avLst/>
          </a:prstGeom>
          <a:noFill/>
        </p:spPr>
        <p:txBody>
          <a:bodyPr wrap="square" rtlCol="0">
            <a:spAutoFit/>
          </a:bodyPr>
          <a:lstStyle/>
          <a:p>
            <a:r>
              <a:rPr lang="en-US" sz="2400" b="1" dirty="0">
                <a:latin typeface="Aharoni" panose="02010803020104030203" pitchFamily="2" charset="-79"/>
                <a:cs typeface="Aharoni" panose="02010803020104030203" pitchFamily="2" charset="-79"/>
              </a:rPr>
              <a:t>SPOTIFY</a:t>
            </a:r>
            <a:r>
              <a:rPr lang="en-US" sz="2400" b="1" dirty="0">
                <a:latin typeface="Bradley Hand ITC" panose="03070402050302030203" pitchFamily="66" charset="0"/>
              </a:rPr>
              <a:t> :“Music choices are great and diverse”</a:t>
            </a:r>
          </a:p>
        </p:txBody>
      </p:sp>
    </p:spTree>
    <p:extLst>
      <p:ext uri="{BB962C8B-B14F-4D97-AF65-F5344CB8AC3E}">
        <p14:creationId xmlns:p14="http://schemas.microsoft.com/office/powerpoint/2010/main" val="3329849005"/>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F9F7"/>
        </a:soli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Cost</a:t>
              </a:r>
            </a:p>
          </p:txBody>
        </p:sp>
      </p:grpSp>
      <p:graphicFrame>
        <p:nvGraphicFramePr>
          <p:cNvPr id="41" name="Chart 40">
            <a:extLst>
              <a:ext uri="{FF2B5EF4-FFF2-40B4-BE49-F238E27FC236}">
                <a16:creationId xmlns:a16="http://schemas.microsoft.com/office/drawing/2014/main" id="{D55A5F69-ED79-4EF7-913D-9B6D948D394A}"/>
              </a:ext>
            </a:extLst>
          </p:cNvPr>
          <p:cNvGraphicFramePr/>
          <p:nvPr>
            <p:extLst>
              <p:ext uri="{D42A27DB-BD31-4B8C-83A1-F6EECF244321}">
                <p14:modId xmlns:p14="http://schemas.microsoft.com/office/powerpoint/2010/main" val="2120659739"/>
              </p:ext>
            </p:extLst>
          </p:nvPr>
        </p:nvGraphicFramePr>
        <p:xfrm>
          <a:off x="174929" y="1704368"/>
          <a:ext cx="11744000" cy="502243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04B1D97-04CC-4AD3-8CFA-5D9AFF1B929E}"/>
              </a:ext>
            </a:extLst>
          </p:cNvPr>
          <p:cNvSpPr txBox="1"/>
          <p:nvPr/>
        </p:nvSpPr>
        <p:spPr>
          <a:xfrm>
            <a:off x="4963201" y="2281484"/>
            <a:ext cx="6708011" cy="2308324"/>
          </a:xfrm>
          <a:prstGeom prst="rect">
            <a:avLst/>
          </a:prstGeom>
          <a:noFill/>
        </p:spPr>
        <p:txBody>
          <a:bodyPr wrap="square" rtlCol="0">
            <a:spAutoFit/>
          </a:bodyPr>
          <a:lstStyle/>
          <a:p>
            <a:r>
              <a:rPr lang="en-US" sz="2400" b="1" dirty="0">
                <a:latin typeface="Aharoni" panose="02010803020104030203" pitchFamily="2" charset="-79"/>
                <a:cs typeface="Aharoni" panose="02010803020104030203" pitchFamily="2" charset="-79"/>
              </a:rPr>
              <a:t>AMAZON </a:t>
            </a:r>
            <a:r>
              <a:rPr lang="en-US" sz="2400" b="1" dirty="0">
                <a:latin typeface="Bradley Hand ITC" panose="03070402050302030203" pitchFamily="66" charset="0"/>
              </a:rPr>
              <a:t>:”Great app, lots of good tunes. So much available for free to prime members! Love the free music on my pc. “</a:t>
            </a:r>
          </a:p>
          <a:p>
            <a:r>
              <a:rPr lang="en-US" sz="2400" b="1" dirty="0">
                <a:latin typeface="Aharoni" panose="02010803020104030203" pitchFamily="2" charset="-79"/>
                <a:cs typeface="Aharoni" panose="02010803020104030203" pitchFamily="2" charset="-79"/>
              </a:rPr>
              <a:t>PANDORA </a:t>
            </a:r>
            <a:r>
              <a:rPr lang="en-US" sz="2400" b="1" dirty="0">
                <a:latin typeface="Bradley Hand ITC" panose="03070402050302030203" pitchFamily="66" charset="0"/>
              </a:rPr>
              <a:t>:” I do wish it had less commercials but I have it for free, so no real complaints“</a:t>
            </a:r>
          </a:p>
          <a:p>
            <a:endParaRPr lang="en-US" sz="2400" b="1" dirty="0">
              <a:latin typeface="Bradley Hand ITC" panose="03070402050302030203" pitchFamily="66" charset="0"/>
            </a:endParaRPr>
          </a:p>
        </p:txBody>
      </p:sp>
    </p:spTree>
    <p:extLst>
      <p:ext uri="{BB962C8B-B14F-4D97-AF65-F5344CB8AC3E}">
        <p14:creationId xmlns:p14="http://schemas.microsoft.com/office/powerpoint/2010/main" val="4175794958"/>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F9F7"/>
        </a:soli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Advertisement &amp; Spam</a:t>
              </a:r>
            </a:p>
          </p:txBody>
        </p:sp>
      </p:grpSp>
      <p:graphicFrame>
        <p:nvGraphicFramePr>
          <p:cNvPr id="29" name="Chart 28">
            <a:extLst>
              <a:ext uri="{FF2B5EF4-FFF2-40B4-BE49-F238E27FC236}">
                <a16:creationId xmlns:a16="http://schemas.microsoft.com/office/drawing/2014/main" id="{5A50CD32-C455-499C-964D-7E9B862F4A16}"/>
              </a:ext>
            </a:extLst>
          </p:cNvPr>
          <p:cNvGraphicFramePr/>
          <p:nvPr>
            <p:extLst>
              <p:ext uri="{D42A27DB-BD31-4B8C-83A1-F6EECF244321}">
                <p14:modId xmlns:p14="http://schemas.microsoft.com/office/powerpoint/2010/main" val="1895058806"/>
              </p:ext>
            </p:extLst>
          </p:nvPr>
        </p:nvGraphicFramePr>
        <p:xfrm>
          <a:off x="174929" y="1704368"/>
          <a:ext cx="11744000" cy="502243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D2E91D0B-3D96-4D7B-9E62-FEC37EAC3A59}"/>
              </a:ext>
            </a:extLst>
          </p:cNvPr>
          <p:cNvSpPr txBox="1"/>
          <p:nvPr/>
        </p:nvSpPr>
        <p:spPr>
          <a:xfrm>
            <a:off x="6381750" y="2089150"/>
            <a:ext cx="4718050" cy="3416320"/>
          </a:xfrm>
          <a:prstGeom prst="rect">
            <a:avLst/>
          </a:prstGeom>
          <a:noFill/>
        </p:spPr>
        <p:txBody>
          <a:bodyPr wrap="square" rtlCol="0">
            <a:spAutoFit/>
          </a:bodyPr>
          <a:lstStyle/>
          <a:p>
            <a:r>
              <a:rPr lang="en-US" sz="2400" b="1" dirty="0">
                <a:latin typeface="Aharoni" panose="02010803020104030203" pitchFamily="2" charset="-79"/>
                <a:cs typeface="Aharoni" panose="02010803020104030203" pitchFamily="2" charset="-79"/>
              </a:rPr>
              <a:t>PANDORA:</a:t>
            </a:r>
            <a:r>
              <a:rPr lang="en-US" sz="2400" b="1" dirty="0">
                <a:latin typeface="Bradley Hand ITC" panose="03070402050302030203" pitchFamily="66" charset="0"/>
              </a:rPr>
              <a:t>”I only wish there weren't commercials, but I understand that to get this free you need them”</a:t>
            </a:r>
          </a:p>
          <a:p>
            <a:endParaRPr lang="en-US" sz="2400" b="1" dirty="0">
              <a:latin typeface="Bradley Hand ITC" panose="03070402050302030203" pitchFamily="66" charset="0"/>
            </a:endParaRPr>
          </a:p>
          <a:p>
            <a:r>
              <a:rPr lang="en-US" sz="2400" b="1" dirty="0">
                <a:latin typeface="Aharoni" panose="02010803020104030203" pitchFamily="2" charset="-79"/>
                <a:cs typeface="Aharoni" panose="02010803020104030203" pitchFamily="2" charset="-79"/>
              </a:rPr>
              <a:t>SPOTIFY:</a:t>
            </a:r>
            <a:r>
              <a:rPr lang="en-US" sz="2400" b="1" dirty="0">
                <a:latin typeface="Bradley Hand ITC" panose="03070402050302030203" pitchFamily="66" charset="0"/>
              </a:rPr>
              <a:t>” The advertisements will always be the death of me!! But Spotify's </a:t>
            </a:r>
            <a:r>
              <a:rPr lang="en-US" sz="2400" b="1" dirty="0" err="1">
                <a:latin typeface="Bradley Hand ITC" panose="03070402050302030203" pitchFamily="66" charset="0"/>
              </a:rPr>
              <a:t>gotta</a:t>
            </a:r>
            <a:r>
              <a:rPr lang="en-US" sz="2400" b="1" dirty="0">
                <a:latin typeface="Bradley Hand ITC" panose="03070402050302030203" pitchFamily="66" charset="0"/>
              </a:rPr>
              <a:t> make money”</a:t>
            </a:r>
          </a:p>
          <a:p>
            <a:endParaRPr lang="en-US" sz="2400" b="1" dirty="0">
              <a:latin typeface="Bradley Hand ITC" panose="03070402050302030203" pitchFamily="66" charset="0"/>
            </a:endParaRPr>
          </a:p>
        </p:txBody>
      </p:sp>
    </p:spTree>
    <p:extLst>
      <p:ext uri="{BB962C8B-B14F-4D97-AF65-F5344CB8AC3E}">
        <p14:creationId xmlns:p14="http://schemas.microsoft.com/office/powerpoint/2010/main" val="3366353720"/>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dd">
            <a:hlinkClick r:id="" action="ppaction://media"/>
            <a:extLst>
              <a:ext uri="{FF2B5EF4-FFF2-40B4-BE49-F238E27FC236}">
                <a16:creationId xmlns:a16="http://schemas.microsoft.com/office/drawing/2014/main" id="{0BB3E988-824F-499A-B41A-E46E251EE0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58000"/>
          </a:xfrm>
          <a:prstGeom prst="rect">
            <a:avLst/>
          </a:prstGeom>
        </p:spPr>
      </p:pic>
    </p:spTree>
    <p:extLst>
      <p:ext uri="{BB962C8B-B14F-4D97-AF65-F5344CB8AC3E}">
        <p14:creationId xmlns:p14="http://schemas.microsoft.com/office/powerpoint/2010/main" val="3787278072"/>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F9F7"/>
        </a:soli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Application Stability</a:t>
              </a:r>
            </a:p>
          </p:txBody>
        </p:sp>
      </p:grpSp>
      <p:graphicFrame>
        <p:nvGraphicFramePr>
          <p:cNvPr id="29" name="Chart 28">
            <a:extLst>
              <a:ext uri="{FF2B5EF4-FFF2-40B4-BE49-F238E27FC236}">
                <a16:creationId xmlns:a16="http://schemas.microsoft.com/office/drawing/2014/main" id="{9BDBEC71-4AC5-405D-BE50-3069D48715FF}"/>
              </a:ext>
            </a:extLst>
          </p:cNvPr>
          <p:cNvGraphicFramePr/>
          <p:nvPr>
            <p:extLst>
              <p:ext uri="{D42A27DB-BD31-4B8C-83A1-F6EECF244321}">
                <p14:modId xmlns:p14="http://schemas.microsoft.com/office/powerpoint/2010/main" val="3649578932"/>
              </p:ext>
            </p:extLst>
          </p:nvPr>
        </p:nvGraphicFramePr>
        <p:xfrm>
          <a:off x="174929" y="1704368"/>
          <a:ext cx="11744000" cy="502243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1139B21F-8BFD-4A13-B20F-0433C1F68990}"/>
              </a:ext>
            </a:extLst>
          </p:cNvPr>
          <p:cNvSpPr txBox="1"/>
          <p:nvPr/>
        </p:nvSpPr>
        <p:spPr>
          <a:xfrm>
            <a:off x="6273800" y="2235200"/>
            <a:ext cx="4610100" cy="1200329"/>
          </a:xfrm>
          <a:prstGeom prst="rect">
            <a:avLst/>
          </a:prstGeom>
          <a:noFill/>
        </p:spPr>
        <p:txBody>
          <a:bodyPr wrap="square" rtlCol="0">
            <a:spAutoFit/>
          </a:bodyPr>
          <a:lstStyle/>
          <a:p>
            <a:r>
              <a:rPr lang="en-US" sz="2400" b="1" dirty="0">
                <a:latin typeface="Aharoni" panose="02010803020104030203" pitchFamily="2" charset="-79"/>
                <a:cs typeface="Aharoni" panose="02010803020104030203" pitchFamily="2" charset="-79"/>
              </a:rPr>
              <a:t>AMAZON :</a:t>
            </a:r>
            <a:r>
              <a:rPr lang="en-US" sz="2400" b="1" dirty="0">
                <a:latin typeface="Bradley Hand ITC" panose="03070402050302030203" pitchFamily="66" charset="0"/>
              </a:rPr>
              <a:t>”Constantly crashes on my HTC m9. Had to disable app. Can't even uninstall.”</a:t>
            </a:r>
          </a:p>
        </p:txBody>
      </p:sp>
    </p:spTree>
    <p:extLst>
      <p:ext uri="{BB962C8B-B14F-4D97-AF65-F5344CB8AC3E}">
        <p14:creationId xmlns:p14="http://schemas.microsoft.com/office/powerpoint/2010/main" val="3648572182"/>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roject ‐ Made with Clipchamp (online-video-cutter.com) (1)">
            <a:hlinkClick r:id="" action="ppaction://media"/>
            <a:extLst>
              <a:ext uri="{FF2B5EF4-FFF2-40B4-BE49-F238E27FC236}">
                <a16:creationId xmlns:a16="http://schemas.microsoft.com/office/drawing/2014/main" id="{64DD10C4-8FCE-4A53-9527-2B495BFBB1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366"/>
            <a:ext cx="12182474" cy="6863366"/>
          </a:xfrm>
          <a:prstGeom prst="rect">
            <a:avLst/>
          </a:prstGeom>
        </p:spPr>
      </p:pic>
    </p:spTree>
    <p:extLst>
      <p:ext uri="{BB962C8B-B14F-4D97-AF65-F5344CB8AC3E}">
        <p14:creationId xmlns:p14="http://schemas.microsoft.com/office/powerpoint/2010/main" val="1940853574"/>
      </p:ext>
    </p:extLst>
  </p:cSld>
  <p:clrMapOvr>
    <a:masterClrMapping/>
  </p:clrMapOvr>
  <mc:AlternateContent xmlns:mc="http://schemas.openxmlformats.org/markup-compatibility/2006" xmlns:p14="http://schemas.microsoft.com/office/powerpoint/2010/main">
    <mc:Choice Requires="p14">
      <p:transition spd="slow" p14:dur="2000" advTm="75011"/>
    </mc:Choice>
    <mc:Fallback xmlns="">
      <p:transition spd="slow" advTm="75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business model canvas image">
            <a:extLst>
              <a:ext uri="{FF2B5EF4-FFF2-40B4-BE49-F238E27FC236}">
                <a16:creationId xmlns:a16="http://schemas.microsoft.com/office/drawing/2014/main" id="{4157F128-9BE2-4416-B41F-43511C21CC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66"/>
          <a:stretch/>
        </p:blipFill>
        <p:spPr bwMode="auto">
          <a:xfrm>
            <a:off x="547907" y="1365651"/>
            <a:ext cx="11228830" cy="5336452"/>
          </a:xfrm>
          <a:prstGeom prst="rect">
            <a:avLst/>
          </a:prstGeom>
          <a:noFill/>
          <a:extLst>
            <a:ext uri="{909E8E84-426E-40DD-AFC4-6F175D3DCCD1}">
              <a14:hiddenFill xmlns:a14="http://schemas.microsoft.com/office/drawing/2010/main">
                <a:solidFill>
                  <a:srgbClr val="FFFFFF"/>
                </a:solidFill>
              </a14:hiddenFill>
            </a:ext>
          </a:extLst>
        </p:spPr>
      </p:pic>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 Model</a:t>
              </a:r>
            </a:p>
          </p:txBody>
        </p:sp>
      </p:grpSp>
    </p:spTree>
    <p:extLst>
      <p:ext uri="{BB962C8B-B14F-4D97-AF65-F5344CB8AC3E}">
        <p14:creationId xmlns:p14="http://schemas.microsoft.com/office/powerpoint/2010/main" val="3312896713"/>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elated image">
            <a:extLst>
              <a:ext uri="{FF2B5EF4-FFF2-40B4-BE49-F238E27FC236}">
                <a16:creationId xmlns:a16="http://schemas.microsoft.com/office/drawing/2014/main" id="{44938573-6C32-4B23-B881-A4A12EC22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21" y="1814428"/>
            <a:ext cx="11261196" cy="4758009"/>
          </a:xfrm>
          <a:prstGeom prst="rect">
            <a:avLst/>
          </a:prstGeom>
          <a:noFill/>
          <a:extLst>
            <a:ext uri="{909E8E84-426E-40DD-AFC4-6F175D3DCCD1}">
              <a14:hiddenFill xmlns:a14="http://schemas.microsoft.com/office/drawing/2010/main">
                <a:solidFill>
                  <a:srgbClr val="FFFFFF"/>
                </a:solidFill>
              </a14:hiddenFill>
            </a:ext>
          </a:extLst>
        </p:spPr>
      </p:pic>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Value Proposition ?</a:t>
              </a:r>
            </a:p>
          </p:txBody>
        </p:sp>
      </p:grpSp>
    </p:spTree>
    <p:extLst>
      <p:ext uri="{BB962C8B-B14F-4D97-AF65-F5344CB8AC3E}">
        <p14:creationId xmlns:p14="http://schemas.microsoft.com/office/powerpoint/2010/main" val="3151355488"/>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E67A9"/>
            </a:gs>
            <a:gs pos="66000">
              <a:srgbClr val="B1EDE9"/>
            </a:gs>
          </a:gsLst>
          <a:lin ang="8100000" scaled="1"/>
        </a:gra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Amazon</a:t>
              </a:r>
            </a:p>
          </p:txBody>
        </p:sp>
      </p:grpSp>
      <p:pic>
        <p:nvPicPr>
          <p:cNvPr id="31" name="Picture 30">
            <a:extLst>
              <a:ext uri="{FF2B5EF4-FFF2-40B4-BE49-F238E27FC236}">
                <a16:creationId xmlns:a16="http://schemas.microsoft.com/office/drawing/2014/main" id="{50F4BC6B-F111-48C6-8395-233246CC5C07}"/>
              </a:ext>
            </a:extLst>
          </p:cNvPr>
          <p:cNvPicPr>
            <a:picLocks noChangeAspect="1"/>
          </p:cNvPicPr>
          <p:nvPr/>
        </p:nvPicPr>
        <p:blipFill rotWithShape="1">
          <a:blip r:embed="rId2">
            <a:extLst>
              <a:ext uri="{28A0092B-C50C-407E-A947-70E740481C1C}">
                <a14:useLocalDpi xmlns:a14="http://schemas.microsoft.com/office/drawing/2010/main" val="0"/>
              </a:ext>
            </a:extLst>
          </a:blip>
          <a:srcRect l="33147" t="28107" r="32954" b="30559"/>
          <a:stretch/>
        </p:blipFill>
        <p:spPr>
          <a:xfrm>
            <a:off x="7540517" y="-7648"/>
            <a:ext cx="1974316" cy="105975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4" name="Picture 33">
            <a:extLst>
              <a:ext uri="{FF2B5EF4-FFF2-40B4-BE49-F238E27FC236}">
                <a16:creationId xmlns:a16="http://schemas.microsoft.com/office/drawing/2014/main" id="{8D85F7A5-9399-4C32-85F6-882F151733ED}"/>
              </a:ext>
            </a:extLst>
          </p:cNvPr>
          <p:cNvPicPr>
            <a:picLocks noChangeAspect="1"/>
          </p:cNvPicPr>
          <p:nvPr/>
        </p:nvPicPr>
        <p:blipFill rotWithShape="1">
          <a:blip r:embed="rId3"/>
          <a:srcRect l="3140" t="282" r="2122" b="2254"/>
          <a:stretch/>
        </p:blipFill>
        <p:spPr>
          <a:xfrm>
            <a:off x="376177" y="1837712"/>
            <a:ext cx="3842795" cy="4783008"/>
          </a:xfrm>
          <a:prstGeom prst="rect">
            <a:avLst/>
          </a:prstGeom>
          <a:gradFill flip="none" rotWithShape="1">
            <a:gsLst>
              <a:gs pos="0">
                <a:srgbClr val="B1EDE9">
                  <a:shade val="30000"/>
                  <a:satMod val="115000"/>
                </a:srgbClr>
              </a:gs>
              <a:gs pos="50000">
                <a:srgbClr val="B1EDE9">
                  <a:shade val="67500"/>
                  <a:satMod val="115000"/>
                </a:srgbClr>
              </a:gs>
              <a:gs pos="100000">
                <a:srgbClr val="B1EDE9">
                  <a:shade val="100000"/>
                  <a:satMod val="115000"/>
                </a:srgbClr>
              </a:gs>
            </a:gsLst>
            <a:lin ang="8100000" scaled="1"/>
            <a:tileRect/>
          </a:gradFill>
          <a:ln w="28575">
            <a:solidFill>
              <a:schemeClr val="tx1"/>
            </a:solidFill>
          </a:ln>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A236025-B99F-4F01-A31F-DCBD8139E9C0}"/>
                  </a:ext>
                </a:extLst>
              </p:cNvPr>
              <p:cNvGraphicFramePr>
                <a:graphicFrameLocks noChangeAspect="1"/>
              </p:cNvGraphicFramePr>
              <p:nvPr>
                <p:extLst>
                  <p:ext uri="{D42A27DB-BD31-4B8C-83A1-F6EECF244321}">
                    <p14:modId xmlns:p14="http://schemas.microsoft.com/office/powerpoint/2010/main" val="2521841321"/>
                  </p:ext>
                </p:extLst>
              </p:nvPr>
            </p:nvGraphicFramePr>
            <p:xfrm>
              <a:off x="7336803" y="4226078"/>
              <a:ext cx="4367910" cy="2367023"/>
            </p:xfrm>
            <a:graphic>
              <a:graphicData uri="http://schemas.microsoft.com/office/powerpoint/2016/slidezoom">
                <pslz:sldZm>
                  <pslz:sldZmObj sldId="292" cId="3648572182">
                    <pslz:zmPr id="{F5C85208-BD2E-4398-B5B8-A0060BF54F52}" transitionDur="1000">
                      <p166:blipFill xmlns:p166="http://schemas.microsoft.com/office/powerpoint/2016/6/main">
                        <a:blip r:embed="rId4"/>
                        <a:stretch>
                          <a:fillRect/>
                        </a:stretch>
                      </p166:blipFill>
                      <p166:spPr xmlns:p166="http://schemas.microsoft.com/office/powerpoint/2016/6/main">
                        <a:xfrm>
                          <a:off x="0" y="0"/>
                          <a:ext cx="4367910" cy="2367023"/>
                        </a:xfrm>
                        <a:prstGeom prst="rect">
                          <a:avLst/>
                        </a:prstGeom>
                        <a:ln w="38100">
                          <a:solidFill>
                            <a:srgbClr val="002060"/>
                          </a:solidFill>
                        </a:ln>
                      </p166:spPr>
                    </pslz:zmPr>
                  </pslz:sldZmObj>
                </pslz:sldZm>
              </a:graphicData>
            </a:graphic>
          </p:graphicFrame>
        </mc:Choice>
        <mc:Fallback xmlns="">
          <p:pic>
            <p:nvPicPr>
              <p:cNvPr id="7" name="Slide Zoom 6">
                <a:hlinkClick r:id="rId7" action="ppaction://hlinksldjump"/>
                <a:extLst>
                  <a:ext uri="{FF2B5EF4-FFF2-40B4-BE49-F238E27FC236}">
                    <a16:creationId xmlns:a16="http://schemas.microsoft.com/office/drawing/2014/main" id="{7A236025-B99F-4F01-A31F-DCBD8139E9C0}"/>
                  </a:ext>
                </a:extLst>
              </p:cNvPr>
              <p:cNvPicPr>
                <a:picLocks noGrp="1" noRot="1" noChangeAspect="1" noMove="1" noResize="1" noEditPoints="1" noAdjustHandles="1" noChangeArrowheads="1" noChangeShapeType="1"/>
              </p:cNvPicPr>
              <p:nvPr/>
            </p:nvPicPr>
            <p:blipFill>
              <a:blip r:embed="rId6"/>
              <a:stretch>
                <a:fillRect/>
              </a:stretch>
            </p:blipFill>
            <p:spPr>
              <a:xfrm>
                <a:off x="7336803" y="4226078"/>
                <a:ext cx="4367910" cy="2367023"/>
              </a:xfrm>
              <a:prstGeom prst="rect">
                <a:avLst/>
              </a:prstGeom>
              <a:ln w="38100">
                <a:solidFill>
                  <a:srgbClr val="002060"/>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A10C6CF-77FE-456B-BAC1-C72002B487AA}"/>
                  </a:ext>
                </a:extLst>
              </p:cNvPr>
              <p:cNvGraphicFramePr>
                <a:graphicFrameLocks noChangeAspect="1"/>
              </p:cNvGraphicFramePr>
              <p:nvPr>
                <p:extLst>
                  <p:ext uri="{D42A27DB-BD31-4B8C-83A1-F6EECF244321}">
                    <p14:modId xmlns:p14="http://schemas.microsoft.com/office/powerpoint/2010/main" val="2201223994"/>
                  </p:ext>
                </p:extLst>
              </p:nvPr>
            </p:nvGraphicFramePr>
            <p:xfrm>
              <a:off x="4760441" y="1953275"/>
              <a:ext cx="4836753" cy="2073393"/>
            </p:xfrm>
            <a:graphic>
              <a:graphicData uri="http://schemas.microsoft.com/office/powerpoint/2016/slidezoom">
                <pslz:sldZm>
                  <pslz:sldZmObj sldId="289" cId="4175794958">
                    <pslz:zmPr id="{E90306AB-C7AB-4F32-A5A7-E6B49EB577D8}" transitionDur="100">
                      <p166:blipFill xmlns:p166="http://schemas.microsoft.com/office/powerpoint/2016/6/main">
                        <a:blip r:embed="rId8"/>
                        <a:stretch>
                          <a:fillRect/>
                        </a:stretch>
                      </p166:blipFill>
                      <p166:spPr xmlns:p166="http://schemas.microsoft.com/office/powerpoint/2016/6/main">
                        <a:xfrm>
                          <a:off x="0" y="0"/>
                          <a:ext cx="4836753" cy="2073393"/>
                        </a:xfrm>
                        <a:prstGeom prst="rect">
                          <a:avLst/>
                        </a:prstGeom>
                        <a:ln w="38100">
                          <a:solidFill>
                            <a:srgbClr val="002060"/>
                          </a:solidFill>
                        </a:ln>
                      </p166:spPr>
                    </pslz:zmPr>
                  </pslz:sldZmObj>
                </pslz:sldZm>
              </a:graphicData>
            </a:graphic>
          </p:graphicFrame>
        </mc:Choice>
        <mc:Fallback xmlns="">
          <p:pic>
            <p:nvPicPr>
              <p:cNvPr id="5" name="Slide Zoom 4">
                <a:hlinkClick r:id="rId9" action="ppaction://hlinksldjump"/>
                <a:extLst>
                  <a:ext uri="{FF2B5EF4-FFF2-40B4-BE49-F238E27FC236}">
                    <a16:creationId xmlns:a16="http://schemas.microsoft.com/office/drawing/2014/main" id="{1A10C6CF-77FE-456B-BAC1-C72002B487AA}"/>
                  </a:ext>
                </a:extLst>
              </p:cNvPr>
              <p:cNvPicPr>
                <a:picLocks noGrp="1" noRot="1" noChangeAspect="1" noMove="1" noResize="1" noEditPoints="1" noAdjustHandles="1" noChangeArrowheads="1" noChangeShapeType="1"/>
              </p:cNvPicPr>
              <p:nvPr/>
            </p:nvPicPr>
            <p:blipFill>
              <a:blip r:embed="rId10"/>
              <a:stretch>
                <a:fillRect/>
              </a:stretch>
            </p:blipFill>
            <p:spPr>
              <a:xfrm>
                <a:off x="4760441" y="1953275"/>
                <a:ext cx="4836753" cy="2073393"/>
              </a:xfrm>
              <a:prstGeom prst="rect">
                <a:avLst/>
              </a:prstGeom>
              <a:ln w="38100">
                <a:solidFill>
                  <a:srgbClr val="002060"/>
                </a:solidFill>
              </a:ln>
            </p:spPr>
          </p:pic>
        </mc:Fallback>
      </mc:AlternateContent>
    </p:spTree>
    <p:extLst>
      <p:ext uri="{BB962C8B-B14F-4D97-AF65-F5344CB8AC3E}">
        <p14:creationId xmlns:p14="http://schemas.microsoft.com/office/powerpoint/2010/main" val="2150679364"/>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E67A9"/>
            </a:gs>
            <a:gs pos="66000">
              <a:srgbClr val="B1EDE9"/>
            </a:gs>
          </a:gsLst>
          <a:lin ang="8100000" scaled="1"/>
        </a:gra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Spotify</a:t>
              </a:r>
            </a:p>
          </p:txBody>
        </p:sp>
      </p:grpSp>
      <p:pic>
        <p:nvPicPr>
          <p:cNvPr id="31" name="Picture 30">
            <a:extLst>
              <a:ext uri="{FF2B5EF4-FFF2-40B4-BE49-F238E27FC236}">
                <a16:creationId xmlns:a16="http://schemas.microsoft.com/office/drawing/2014/main" id="{7B1C714A-C737-445F-9B9D-A846F84B7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1577" y="-200190"/>
            <a:ext cx="1852733" cy="116137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E0049EE0-8A79-4448-8A64-BB9CF41F0125}"/>
                  </a:ext>
                </a:extLst>
              </p:cNvPr>
              <p:cNvGraphicFramePr>
                <a:graphicFrameLocks noChangeAspect="1"/>
              </p:cNvGraphicFramePr>
              <p:nvPr>
                <p:extLst>
                  <p:ext uri="{D42A27DB-BD31-4B8C-83A1-F6EECF244321}">
                    <p14:modId xmlns:p14="http://schemas.microsoft.com/office/powerpoint/2010/main" val="918087926"/>
                  </p:ext>
                </p:extLst>
              </p:nvPr>
            </p:nvGraphicFramePr>
            <p:xfrm>
              <a:off x="4377925" y="1870164"/>
              <a:ext cx="4367853" cy="2062417"/>
            </p:xfrm>
            <a:graphic>
              <a:graphicData uri="http://schemas.microsoft.com/office/powerpoint/2016/slidezoom">
                <pslz:sldZm>
                  <pslz:sldZmObj sldId="290" cId="3329849005">
                    <pslz:zmPr id="{213BCD7F-36D6-4A45-AD9D-D0C35055C702}" transitionDur="1000">
                      <p166:blipFill xmlns:p166="http://schemas.microsoft.com/office/powerpoint/2016/6/main">
                        <a:blip r:embed="rId3"/>
                        <a:stretch>
                          <a:fillRect/>
                        </a:stretch>
                      </p166:blipFill>
                      <p166:spPr xmlns:p166="http://schemas.microsoft.com/office/powerpoint/2016/6/main">
                        <a:xfrm>
                          <a:off x="0" y="0"/>
                          <a:ext cx="4367853" cy="2062417"/>
                        </a:xfrm>
                        <a:prstGeom prst="rect">
                          <a:avLst/>
                        </a:prstGeom>
                        <a:ln w="38100">
                          <a:solidFill>
                            <a:srgbClr val="002060"/>
                          </a:solidFill>
                        </a:ln>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E0049EE0-8A79-4448-8A64-BB9CF41F0125}"/>
                  </a:ext>
                </a:extLst>
              </p:cNvPr>
              <p:cNvPicPr>
                <a:picLocks noGrp="1" noRot="1" noChangeAspect="1" noMove="1" noResize="1" noEditPoints="1" noAdjustHandles="1" noChangeArrowheads="1" noChangeShapeType="1"/>
              </p:cNvPicPr>
              <p:nvPr/>
            </p:nvPicPr>
            <p:blipFill>
              <a:blip r:embed="rId6"/>
              <a:stretch>
                <a:fillRect/>
              </a:stretch>
            </p:blipFill>
            <p:spPr>
              <a:xfrm>
                <a:off x="4377925" y="1870164"/>
                <a:ext cx="4367853" cy="2062417"/>
              </a:xfrm>
              <a:prstGeom prst="rect">
                <a:avLst/>
              </a:prstGeom>
              <a:ln w="38100">
                <a:solidFill>
                  <a:srgbClr val="002060"/>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0C41E8DA-3355-4980-AA4E-2AC0F2BB60A8}"/>
                  </a:ext>
                </a:extLst>
              </p:cNvPr>
              <p:cNvGraphicFramePr>
                <a:graphicFrameLocks noChangeAspect="1"/>
              </p:cNvGraphicFramePr>
              <p:nvPr>
                <p:extLst>
                  <p:ext uri="{D42A27DB-BD31-4B8C-83A1-F6EECF244321}">
                    <p14:modId xmlns:p14="http://schemas.microsoft.com/office/powerpoint/2010/main" val="1825266425"/>
                  </p:ext>
                </p:extLst>
              </p:nvPr>
            </p:nvGraphicFramePr>
            <p:xfrm>
              <a:off x="7032534" y="4103988"/>
              <a:ext cx="4638678" cy="2609256"/>
            </p:xfrm>
            <a:graphic>
              <a:graphicData uri="http://schemas.microsoft.com/office/powerpoint/2016/slidezoom">
                <pslz:sldZm>
                  <pslz:sldZmObj sldId="291" cId="3366353720">
                    <pslz:zmPr id="{94218863-0F36-4F5B-B0DB-6D2FF02E92E8}" transitionDur="1000">
                      <p166:blipFill xmlns:p166="http://schemas.microsoft.com/office/powerpoint/2016/6/main">
                        <a:blip r:embed="rId7"/>
                        <a:stretch>
                          <a:fillRect/>
                        </a:stretch>
                      </p166:blipFill>
                      <p166:spPr xmlns:p166="http://schemas.microsoft.com/office/powerpoint/2016/6/main">
                        <a:xfrm>
                          <a:off x="0" y="0"/>
                          <a:ext cx="4638678" cy="2609256"/>
                        </a:xfrm>
                        <a:prstGeom prst="rect">
                          <a:avLst/>
                        </a:prstGeom>
                        <a:ln w="38100">
                          <a:solidFill>
                            <a:srgbClr val="002060"/>
                          </a:solidFill>
                        </a:ln>
                      </p166:spPr>
                    </pslz:zmPr>
                  </pslz:sldZmObj>
                </pslz:sldZm>
              </a:graphicData>
            </a:graphic>
          </p:graphicFrame>
        </mc:Choice>
        <mc:Fallback xmlns="">
          <p:pic>
            <p:nvPicPr>
              <p:cNvPr id="7" name="Slide Zoom 6">
                <a:hlinkClick r:id="rId8" action="ppaction://hlinksldjump"/>
                <a:extLst>
                  <a:ext uri="{FF2B5EF4-FFF2-40B4-BE49-F238E27FC236}">
                    <a16:creationId xmlns:a16="http://schemas.microsoft.com/office/drawing/2014/main" id="{0C41E8DA-3355-4980-AA4E-2AC0F2BB60A8}"/>
                  </a:ext>
                </a:extLst>
              </p:cNvPr>
              <p:cNvPicPr>
                <a:picLocks noGrp="1" noRot="1" noChangeAspect="1" noMove="1" noResize="1" noEditPoints="1" noAdjustHandles="1" noChangeArrowheads="1" noChangeShapeType="1"/>
              </p:cNvPicPr>
              <p:nvPr/>
            </p:nvPicPr>
            <p:blipFill>
              <a:blip r:embed="rId9"/>
              <a:stretch>
                <a:fillRect/>
              </a:stretch>
            </p:blipFill>
            <p:spPr>
              <a:xfrm>
                <a:off x="7032534" y="4103988"/>
                <a:ext cx="4638678" cy="2609256"/>
              </a:xfrm>
              <a:prstGeom prst="rect">
                <a:avLst/>
              </a:prstGeom>
              <a:ln w="38100">
                <a:solidFill>
                  <a:srgbClr val="002060"/>
                </a:solidFill>
              </a:ln>
            </p:spPr>
          </p:pic>
        </mc:Fallback>
      </mc:AlternateContent>
      <p:pic>
        <p:nvPicPr>
          <p:cNvPr id="8" name="Picture 7">
            <a:extLst>
              <a:ext uri="{FF2B5EF4-FFF2-40B4-BE49-F238E27FC236}">
                <a16:creationId xmlns:a16="http://schemas.microsoft.com/office/drawing/2014/main" id="{5A702E50-5733-4145-BBA6-27A88BFF6B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8621" y="1814428"/>
            <a:ext cx="3861498" cy="4853442"/>
          </a:xfrm>
          <a:prstGeom prst="rect">
            <a:avLst/>
          </a:prstGeom>
        </p:spPr>
      </p:pic>
    </p:spTree>
    <p:extLst>
      <p:ext uri="{BB962C8B-B14F-4D97-AF65-F5344CB8AC3E}">
        <p14:creationId xmlns:p14="http://schemas.microsoft.com/office/powerpoint/2010/main" val="2069960184"/>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E67A9"/>
            </a:gs>
            <a:gs pos="66000">
              <a:srgbClr val="B1EDE9"/>
            </a:gs>
          </a:gsLst>
          <a:lin ang="8100000" scaled="1"/>
        </a:gra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Pandora</a:t>
              </a:r>
            </a:p>
          </p:txBody>
        </p:sp>
      </p:grpSp>
      <p:pic>
        <p:nvPicPr>
          <p:cNvPr id="31" name="Picture 30">
            <a:extLst>
              <a:ext uri="{FF2B5EF4-FFF2-40B4-BE49-F238E27FC236}">
                <a16:creationId xmlns:a16="http://schemas.microsoft.com/office/drawing/2014/main" id="{8CAAC891-772C-47C1-928B-C4E58FCE8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5307" y="-86263"/>
            <a:ext cx="2084259" cy="113837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A273C01-AC90-45CA-BB23-4BEF4239EA68}"/>
                  </a:ext>
                </a:extLst>
              </p:cNvPr>
              <p:cNvGraphicFramePr>
                <a:graphicFrameLocks noChangeAspect="1"/>
              </p:cNvGraphicFramePr>
              <p:nvPr>
                <p:extLst>
                  <p:ext uri="{D42A27DB-BD31-4B8C-83A1-F6EECF244321}">
                    <p14:modId xmlns:p14="http://schemas.microsoft.com/office/powerpoint/2010/main" val="2274949372"/>
                  </p:ext>
                </p:extLst>
              </p:nvPr>
            </p:nvGraphicFramePr>
            <p:xfrm>
              <a:off x="4715215" y="1718870"/>
              <a:ext cx="3879410" cy="2276071"/>
            </p:xfrm>
            <a:graphic>
              <a:graphicData uri="http://schemas.microsoft.com/office/powerpoint/2016/slidezoom">
                <pslz:sldZm>
                  <pslz:sldZmObj sldId="289" cId="4175794958">
                    <pslz:zmPr id="{0A5EE815-E728-4481-8063-800827977D6D}" transitionDur="1000">
                      <p166:blipFill xmlns:p166="http://schemas.microsoft.com/office/powerpoint/2016/6/main">
                        <a:blip r:embed="rId3"/>
                        <a:stretch>
                          <a:fillRect/>
                        </a:stretch>
                      </p166:blipFill>
                      <p166:spPr xmlns:p166="http://schemas.microsoft.com/office/powerpoint/2016/6/main">
                        <a:xfrm>
                          <a:off x="0" y="0"/>
                          <a:ext cx="3879410" cy="2276071"/>
                        </a:xfrm>
                        <a:prstGeom prst="rect">
                          <a:avLst/>
                        </a:prstGeom>
                        <a:ln w="38100">
                          <a:solidFill>
                            <a:srgbClr val="002060"/>
                          </a:solidFill>
                        </a:ln>
                      </p166:spPr>
                    </pslz:zmPr>
                  </pslz:sldZmObj>
                </pslz:sldZm>
              </a:graphicData>
            </a:graphic>
          </p:graphicFrame>
        </mc:Choice>
        <mc:Fallback xmlns="">
          <p:pic>
            <p:nvPicPr>
              <p:cNvPr id="5" name="Slide Zoom 4">
                <a:hlinkClick r:id="rId5" action="ppaction://hlinksldjump"/>
                <a:extLst>
                  <a:ext uri="{FF2B5EF4-FFF2-40B4-BE49-F238E27FC236}">
                    <a16:creationId xmlns:a16="http://schemas.microsoft.com/office/drawing/2014/main" id="{3A273C01-AC90-45CA-BB23-4BEF4239EA68}"/>
                  </a:ext>
                </a:extLst>
              </p:cNvPr>
              <p:cNvPicPr>
                <a:picLocks noGrp="1" noRot="1" noChangeAspect="1" noMove="1" noResize="1" noEditPoints="1" noAdjustHandles="1" noChangeArrowheads="1" noChangeShapeType="1"/>
              </p:cNvPicPr>
              <p:nvPr/>
            </p:nvPicPr>
            <p:blipFill>
              <a:blip r:embed="rId6"/>
              <a:stretch>
                <a:fillRect/>
              </a:stretch>
            </p:blipFill>
            <p:spPr>
              <a:xfrm>
                <a:off x="4715215" y="1718870"/>
                <a:ext cx="3879410" cy="2276071"/>
              </a:xfrm>
              <a:prstGeom prst="rect">
                <a:avLst/>
              </a:prstGeom>
              <a:ln w="38100">
                <a:solidFill>
                  <a:srgbClr val="002060"/>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7FA45D2C-5963-4E76-99D4-0AA22BD0EF68}"/>
                  </a:ext>
                </a:extLst>
              </p:cNvPr>
              <p:cNvGraphicFramePr>
                <a:graphicFrameLocks noChangeAspect="1"/>
              </p:cNvGraphicFramePr>
              <p:nvPr>
                <p:extLst>
                  <p:ext uri="{D42A27DB-BD31-4B8C-83A1-F6EECF244321}">
                    <p14:modId xmlns:p14="http://schemas.microsoft.com/office/powerpoint/2010/main" val="2657060960"/>
                  </p:ext>
                </p:extLst>
              </p:nvPr>
            </p:nvGraphicFramePr>
            <p:xfrm>
              <a:off x="7048982" y="4272303"/>
              <a:ext cx="4752673" cy="2276071"/>
            </p:xfrm>
            <a:graphic>
              <a:graphicData uri="http://schemas.microsoft.com/office/powerpoint/2016/slidezoom">
                <pslz:sldZm>
                  <pslz:sldZmObj sldId="291" cId="3366353720">
                    <pslz:zmPr id="{3ADA8E5C-F672-4CA8-BCE8-2546F86E4725}" transitionDur="1000">
                      <p166:blipFill xmlns:p166="http://schemas.microsoft.com/office/powerpoint/2016/6/main">
                        <a:blip r:embed="rId7"/>
                        <a:stretch>
                          <a:fillRect/>
                        </a:stretch>
                      </p166:blipFill>
                      <p166:spPr xmlns:p166="http://schemas.microsoft.com/office/powerpoint/2016/6/main">
                        <a:xfrm>
                          <a:off x="0" y="0"/>
                          <a:ext cx="4752673" cy="2276071"/>
                        </a:xfrm>
                        <a:prstGeom prst="rect">
                          <a:avLst/>
                        </a:prstGeom>
                        <a:ln w="28575">
                          <a:solidFill>
                            <a:srgbClr val="002060"/>
                          </a:solidFill>
                        </a:ln>
                      </p166:spPr>
                    </pslz:zmPr>
                  </pslz:sldZmObj>
                </pslz:sldZm>
              </a:graphicData>
            </a:graphic>
          </p:graphicFrame>
        </mc:Choice>
        <mc:Fallback xmlns="">
          <p:pic>
            <p:nvPicPr>
              <p:cNvPr id="9" name="Slide Zoom 8">
                <a:hlinkClick r:id="rId8" action="ppaction://hlinksldjump"/>
                <a:extLst>
                  <a:ext uri="{FF2B5EF4-FFF2-40B4-BE49-F238E27FC236}">
                    <a16:creationId xmlns:a16="http://schemas.microsoft.com/office/drawing/2014/main" id="{7FA45D2C-5963-4E76-99D4-0AA22BD0EF68}"/>
                  </a:ext>
                </a:extLst>
              </p:cNvPr>
              <p:cNvPicPr>
                <a:picLocks noGrp="1" noRot="1" noChangeAspect="1" noMove="1" noResize="1" noEditPoints="1" noAdjustHandles="1" noChangeArrowheads="1" noChangeShapeType="1"/>
              </p:cNvPicPr>
              <p:nvPr/>
            </p:nvPicPr>
            <p:blipFill>
              <a:blip r:embed="rId9"/>
              <a:stretch>
                <a:fillRect/>
              </a:stretch>
            </p:blipFill>
            <p:spPr>
              <a:xfrm>
                <a:off x="7048982" y="4272303"/>
                <a:ext cx="4752673" cy="2276071"/>
              </a:xfrm>
              <a:prstGeom prst="rect">
                <a:avLst/>
              </a:prstGeom>
              <a:ln w="28575">
                <a:solidFill>
                  <a:srgbClr val="002060"/>
                </a:solidFill>
              </a:ln>
            </p:spPr>
          </p:pic>
        </mc:Fallback>
      </mc:AlternateContent>
      <p:pic>
        <p:nvPicPr>
          <p:cNvPr id="4" name="Picture 3">
            <a:extLst>
              <a:ext uri="{FF2B5EF4-FFF2-40B4-BE49-F238E27FC236}">
                <a16:creationId xmlns:a16="http://schemas.microsoft.com/office/drawing/2014/main" id="{AC4FC296-5A99-4462-8AEA-F20EE7C510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504" y="1713323"/>
            <a:ext cx="3980887" cy="4948717"/>
          </a:xfrm>
          <a:prstGeom prst="rect">
            <a:avLst/>
          </a:prstGeom>
        </p:spPr>
      </p:pic>
    </p:spTree>
    <p:extLst>
      <p:ext uri="{BB962C8B-B14F-4D97-AF65-F5344CB8AC3E}">
        <p14:creationId xmlns:p14="http://schemas.microsoft.com/office/powerpoint/2010/main" val="3793172616"/>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1261884"/>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Recommendations</a:t>
              </a:r>
              <a:endPar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Cost &amp; Advertisement</a:t>
              </a:r>
            </a:p>
          </p:txBody>
        </p:sp>
      </p:grpSp>
      <p:graphicFrame>
        <p:nvGraphicFramePr>
          <p:cNvPr id="35" name="Diagram 34">
            <a:extLst>
              <a:ext uri="{FF2B5EF4-FFF2-40B4-BE49-F238E27FC236}">
                <a16:creationId xmlns:a16="http://schemas.microsoft.com/office/drawing/2014/main" id="{35A12520-C577-4F4E-9CF7-55C1992A21C1}"/>
              </a:ext>
            </a:extLst>
          </p:cNvPr>
          <p:cNvGraphicFramePr/>
          <p:nvPr>
            <p:extLst>
              <p:ext uri="{D42A27DB-BD31-4B8C-83A1-F6EECF244321}">
                <p14:modId xmlns:p14="http://schemas.microsoft.com/office/powerpoint/2010/main" val="354785714"/>
              </p:ext>
            </p:extLst>
          </p:nvPr>
        </p:nvGraphicFramePr>
        <p:xfrm>
          <a:off x="392762" y="2011448"/>
          <a:ext cx="11526168" cy="1402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2" name="Picture 81">
            <a:extLst>
              <a:ext uri="{FF2B5EF4-FFF2-40B4-BE49-F238E27FC236}">
                <a16:creationId xmlns:a16="http://schemas.microsoft.com/office/drawing/2014/main" id="{469B22CD-FB75-494E-A542-32101E2576D1}"/>
              </a:ext>
            </a:extLst>
          </p:cNvPr>
          <p:cNvPicPr>
            <a:picLocks noChangeAspect="1"/>
          </p:cNvPicPr>
          <p:nvPr/>
        </p:nvPicPr>
        <p:blipFill rotWithShape="1">
          <a:blip r:embed="rId7">
            <a:extLst>
              <a:ext uri="{28A0092B-C50C-407E-A947-70E740481C1C}">
                <a14:useLocalDpi xmlns:a14="http://schemas.microsoft.com/office/drawing/2010/main" val="0"/>
              </a:ext>
            </a:extLst>
          </a:blip>
          <a:srcRect l="33147" t="28107" r="32954" b="30559"/>
          <a:stretch/>
        </p:blipFill>
        <p:spPr>
          <a:xfrm>
            <a:off x="7827128" y="2122741"/>
            <a:ext cx="1536010" cy="111477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83" name="Diagram 82">
            <a:extLst>
              <a:ext uri="{FF2B5EF4-FFF2-40B4-BE49-F238E27FC236}">
                <a16:creationId xmlns:a16="http://schemas.microsoft.com/office/drawing/2014/main" id="{0739035C-2ACB-4BF0-B649-C60FC0265AD9}"/>
              </a:ext>
            </a:extLst>
          </p:cNvPr>
          <p:cNvGraphicFramePr/>
          <p:nvPr>
            <p:extLst>
              <p:ext uri="{D42A27DB-BD31-4B8C-83A1-F6EECF244321}">
                <p14:modId xmlns:p14="http://schemas.microsoft.com/office/powerpoint/2010/main" val="2598466068"/>
              </p:ext>
            </p:extLst>
          </p:nvPr>
        </p:nvGraphicFramePr>
        <p:xfrm>
          <a:off x="442875" y="3648767"/>
          <a:ext cx="11526168" cy="14022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4" name="Picture 83">
            <a:extLst>
              <a:ext uri="{FF2B5EF4-FFF2-40B4-BE49-F238E27FC236}">
                <a16:creationId xmlns:a16="http://schemas.microsoft.com/office/drawing/2014/main" id="{4F1B5A35-15DE-4CAD-AFCF-8A3F08C9F8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49473" y="3785483"/>
            <a:ext cx="1568920" cy="1087460"/>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86" name="Diagram 85">
            <a:extLst>
              <a:ext uri="{FF2B5EF4-FFF2-40B4-BE49-F238E27FC236}">
                <a16:creationId xmlns:a16="http://schemas.microsoft.com/office/drawing/2014/main" id="{5255931B-187A-4024-BD89-35CC134E1ADB}"/>
              </a:ext>
            </a:extLst>
          </p:cNvPr>
          <p:cNvGraphicFramePr/>
          <p:nvPr>
            <p:extLst>
              <p:ext uri="{D42A27DB-BD31-4B8C-83A1-F6EECF244321}">
                <p14:modId xmlns:p14="http://schemas.microsoft.com/office/powerpoint/2010/main" val="3509029269"/>
              </p:ext>
            </p:extLst>
          </p:nvPr>
        </p:nvGraphicFramePr>
        <p:xfrm>
          <a:off x="442875" y="5170172"/>
          <a:ext cx="11526168" cy="140226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625561536"/>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1261884"/>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Recommendations</a:t>
              </a:r>
              <a:endPar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Music Catalog</a:t>
              </a:r>
            </a:p>
          </p:txBody>
        </p:sp>
      </p:grpSp>
      <p:graphicFrame>
        <p:nvGraphicFramePr>
          <p:cNvPr id="35" name="Diagram 34">
            <a:extLst>
              <a:ext uri="{FF2B5EF4-FFF2-40B4-BE49-F238E27FC236}">
                <a16:creationId xmlns:a16="http://schemas.microsoft.com/office/drawing/2014/main" id="{35A12520-C577-4F4E-9CF7-55C1992A21C1}"/>
              </a:ext>
            </a:extLst>
          </p:cNvPr>
          <p:cNvGraphicFramePr/>
          <p:nvPr>
            <p:extLst>
              <p:ext uri="{D42A27DB-BD31-4B8C-83A1-F6EECF244321}">
                <p14:modId xmlns:p14="http://schemas.microsoft.com/office/powerpoint/2010/main" val="4147055173"/>
              </p:ext>
            </p:extLst>
          </p:nvPr>
        </p:nvGraphicFramePr>
        <p:xfrm>
          <a:off x="392761" y="2011448"/>
          <a:ext cx="11731719" cy="2040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2" name="Picture 81">
            <a:extLst>
              <a:ext uri="{FF2B5EF4-FFF2-40B4-BE49-F238E27FC236}">
                <a16:creationId xmlns:a16="http://schemas.microsoft.com/office/drawing/2014/main" id="{469B22CD-FB75-494E-A542-32101E2576D1}"/>
              </a:ext>
            </a:extLst>
          </p:cNvPr>
          <p:cNvPicPr>
            <a:picLocks noChangeAspect="1"/>
          </p:cNvPicPr>
          <p:nvPr/>
        </p:nvPicPr>
        <p:blipFill rotWithShape="1">
          <a:blip r:embed="rId7">
            <a:extLst>
              <a:ext uri="{28A0092B-C50C-407E-A947-70E740481C1C}">
                <a14:useLocalDpi xmlns:a14="http://schemas.microsoft.com/office/drawing/2010/main" val="0"/>
              </a:ext>
            </a:extLst>
          </a:blip>
          <a:srcRect l="33147" t="28107" r="32954" b="30559"/>
          <a:stretch/>
        </p:blipFill>
        <p:spPr>
          <a:xfrm>
            <a:off x="6856813" y="2243797"/>
            <a:ext cx="1826921" cy="150170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83" name="Diagram 82">
            <a:extLst>
              <a:ext uri="{FF2B5EF4-FFF2-40B4-BE49-F238E27FC236}">
                <a16:creationId xmlns:a16="http://schemas.microsoft.com/office/drawing/2014/main" id="{0739035C-2ACB-4BF0-B649-C60FC0265AD9}"/>
              </a:ext>
            </a:extLst>
          </p:cNvPr>
          <p:cNvGraphicFramePr/>
          <p:nvPr>
            <p:extLst>
              <p:ext uri="{D42A27DB-BD31-4B8C-83A1-F6EECF244321}">
                <p14:modId xmlns:p14="http://schemas.microsoft.com/office/powerpoint/2010/main" val="1677955086"/>
              </p:ext>
            </p:extLst>
          </p:nvPr>
        </p:nvGraphicFramePr>
        <p:xfrm>
          <a:off x="392761" y="4249007"/>
          <a:ext cx="11542710" cy="19533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4" name="Picture 83">
            <a:extLst>
              <a:ext uri="{FF2B5EF4-FFF2-40B4-BE49-F238E27FC236}">
                <a16:creationId xmlns:a16="http://schemas.microsoft.com/office/drawing/2014/main" id="{4F1B5A35-15DE-4CAD-AFCF-8A3F08C9F8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19376" y="4511003"/>
            <a:ext cx="2062231" cy="1429387"/>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729403517"/>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C77D3925-AB25-4C86-8524-5798F40A1E7F}"/>
              </a:ext>
            </a:extLst>
          </p:cNvPr>
          <p:cNvSpPr/>
          <p:nvPr/>
        </p:nvSpPr>
        <p:spPr>
          <a:xfrm>
            <a:off x="8481427" y="-144982"/>
            <a:ext cx="3772615" cy="7093908"/>
          </a:xfrm>
          <a:custGeom>
            <a:avLst/>
            <a:gdLst>
              <a:gd name="connsiteX0" fmla="*/ 94281 w 3772614"/>
              <a:gd name="connsiteY0" fmla="*/ 93805 h 7093907"/>
              <a:gd name="connsiteX1" fmla="*/ 3696609 w 3772614"/>
              <a:gd name="connsiteY1" fmla="*/ 93805 h 7093907"/>
              <a:gd name="connsiteX2" fmla="*/ 3696609 w 3772614"/>
              <a:gd name="connsiteY2" fmla="*/ 7008988 h 7093907"/>
              <a:gd name="connsiteX3" fmla="*/ 94281 w 3772614"/>
              <a:gd name="connsiteY3" fmla="*/ 7008988 h 7093907"/>
            </a:gdLst>
            <a:ahLst/>
            <a:cxnLst>
              <a:cxn ang="0">
                <a:pos x="connsiteX0" y="connsiteY0"/>
              </a:cxn>
              <a:cxn ang="0">
                <a:pos x="connsiteX1" y="connsiteY1"/>
              </a:cxn>
              <a:cxn ang="0">
                <a:pos x="connsiteX2" y="connsiteY2"/>
              </a:cxn>
              <a:cxn ang="0">
                <a:pos x="connsiteX3" y="connsiteY3"/>
              </a:cxn>
            </a:cxnLst>
            <a:rect l="l" t="t" r="r" b="b"/>
            <a:pathLst>
              <a:path w="3772614" h="7093907">
                <a:moveTo>
                  <a:pt x="94281" y="93805"/>
                </a:moveTo>
                <a:lnTo>
                  <a:pt x="3696609" y="93805"/>
                </a:lnTo>
                <a:lnTo>
                  <a:pt x="3696609" y="7008988"/>
                </a:lnTo>
                <a:lnTo>
                  <a:pt x="94281" y="7008988"/>
                </a:lnTo>
                <a:close/>
              </a:path>
            </a:pathLst>
          </a:custGeom>
          <a:gradFill flip="none" rotWithShape="1">
            <a:gsLst>
              <a:gs pos="86000">
                <a:srgbClr val="0E67A9"/>
              </a:gs>
              <a:gs pos="92063">
                <a:srgbClr val="0E67A9"/>
              </a:gs>
              <a:gs pos="11000">
                <a:srgbClr val="7BB9BE"/>
              </a:gs>
              <a:gs pos="1000">
                <a:schemeClr val="accent1">
                  <a:lumMod val="30000"/>
                  <a:lumOff val="70000"/>
                </a:schemeClr>
              </a:gs>
            </a:gsLst>
            <a:lin ang="5400000" scaled="1"/>
            <a:tileRect/>
          </a:gradFill>
          <a:ln w="34595" cap="flat">
            <a:noFill/>
            <a:prstDash val="solid"/>
            <a:miter/>
          </a:ln>
        </p:spPr>
        <p:txBody>
          <a:bodyPr rtlCol="0" anchor="ctr"/>
          <a:lstStyle/>
          <a:p>
            <a:endParaRPr lang="en-US" dirty="0"/>
          </a:p>
        </p:txBody>
      </p:sp>
      <p:grpSp>
        <p:nvGrpSpPr>
          <p:cNvPr id="4" name="Graphic 2">
            <a:extLst>
              <a:ext uri="{FF2B5EF4-FFF2-40B4-BE49-F238E27FC236}">
                <a16:creationId xmlns:a16="http://schemas.microsoft.com/office/drawing/2014/main" id="{81301D3B-F475-4B1B-952B-08BEC9E2A202}"/>
              </a:ext>
            </a:extLst>
          </p:cNvPr>
          <p:cNvGrpSpPr/>
          <p:nvPr/>
        </p:nvGrpSpPr>
        <p:grpSpPr>
          <a:xfrm>
            <a:off x="-1811988" y="-1396883"/>
            <a:ext cx="14547410" cy="9976582"/>
            <a:chOff x="-1787441" y="-1409157"/>
            <a:chExt cx="14547410" cy="9976582"/>
          </a:xfrm>
        </p:grpSpPr>
        <p:sp>
          <p:nvSpPr>
            <p:cNvPr id="6" name="Freeform: Shape 5">
              <a:extLst>
                <a:ext uri="{FF2B5EF4-FFF2-40B4-BE49-F238E27FC236}">
                  <a16:creationId xmlns:a16="http://schemas.microsoft.com/office/drawing/2014/main" id="{3B1749A8-969D-419E-BD71-C402909294D1}"/>
                </a:ext>
              </a:extLst>
            </p:cNvPr>
            <p:cNvSpPr/>
            <p:nvPr/>
          </p:nvSpPr>
          <p:spPr>
            <a:xfrm>
              <a:off x="-1505360" y="5054564"/>
              <a:ext cx="4637893" cy="1618513"/>
            </a:xfrm>
            <a:custGeom>
              <a:avLst/>
              <a:gdLst>
                <a:gd name="connsiteX0" fmla="*/ 25958 w 4637893"/>
                <a:gd name="connsiteY0" fmla="*/ 25827 h 1618512"/>
                <a:gd name="connsiteX1" fmla="*/ 2514846 w 4637893"/>
                <a:gd name="connsiteY1" fmla="*/ 1609904 h 1618512"/>
                <a:gd name="connsiteX2" fmla="*/ 4641701 w 4637893"/>
                <a:gd name="connsiteY2" fmla="*/ 1482489 h 1618512"/>
              </a:gdLst>
              <a:ahLst/>
              <a:cxnLst>
                <a:cxn ang="0">
                  <a:pos x="connsiteX0" y="connsiteY0"/>
                </a:cxn>
                <a:cxn ang="0">
                  <a:pos x="connsiteX1" y="connsiteY1"/>
                </a:cxn>
                <a:cxn ang="0">
                  <a:pos x="connsiteX2" y="connsiteY2"/>
                </a:cxn>
              </a:cxnLst>
              <a:rect l="l" t="t" r="r" b="b"/>
              <a:pathLst>
                <a:path w="4637893" h="1618512">
                  <a:moveTo>
                    <a:pt x="25958" y="25827"/>
                  </a:moveTo>
                  <a:lnTo>
                    <a:pt x="2514846" y="1609904"/>
                  </a:lnTo>
                  <a:lnTo>
                    <a:pt x="4641701" y="1482489"/>
                  </a:lnTo>
                  <a:close/>
                </a:path>
              </a:pathLst>
            </a:custGeom>
            <a:solidFill>
              <a:srgbClr val="CAEACD"/>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0AF5187-29D4-42A7-8619-9FC0C5790F95}"/>
                </a:ext>
              </a:extLst>
            </p:cNvPr>
            <p:cNvSpPr/>
            <p:nvPr/>
          </p:nvSpPr>
          <p:spPr>
            <a:xfrm>
              <a:off x="-1505360" y="5054564"/>
              <a:ext cx="2526614" cy="1618513"/>
            </a:xfrm>
            <a:custGeom>
              <a:avLst/>
              <a:gdLst>
                <a:gd name="connsiteX0" fmla="*/ 25958 w 2526613"/>
                <a:gd name="connsiteY0" fmla="*/ 25827 h 1618512"/>
                <a:gd name="connsiteX1" fmla="*/ 516052 w 2526613"/>
                <a:gd name="connsiteY1" fmla="*/ 735907 h 1618512"/>
                <a:gd name="connsiteX2" fmla="*/ 2513115 w 2526613"/>
                <a:gd name="connsiteY2" fmla="*/ 1610937 h 1618512"/>
              </a:gdLst>
              <a:ahLst/>
              <a:cxnLst>
                <a:cxn ang="0">
                  <a:pos x="connsiteX0" y="connsiteY0"/>
                </a:cxn>
                <a:cxn ang="0">
                  <a:pos x="connsiteX1" y="connsiteY1"/>
                </a:cxn>
                <a:cxn ang="0">
                  <a:pos x="connsiteX2" y="connsiteY2"/>
                </a:cxn>
              </a:cxnLst>
              <a:rect l="l" t="t" r="r" b="b"/>
              <a:pathLst>
                <a:path w="2526613" h="1618512">
                  <a:moveTo>
                    <a:pt x="25958" y="25827"/>
                  </a:moveTo>
                  <a:lnTo>
                    <a:pt x="516052" y="735907"/>
                  </a:lnTo>
                  <a:lnTo>
                    <a:pt x="2513115" y="1610937"/>
                  </a:lnTo>
                  <a:close/>
                </a:path>
              </a:pathLst>
            </a:custGeom>
            <a:solidFill>
              <a:srgbClr val="B9E3CE"/>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AE63DB1-EDC0-4AB3-8F79-381B57141C05}"/>
                </a:ext>
              </a:extLst>
            </p:cNvPr>
            <p:cNvSpPr/>
            <p:nvPr/>
          </p:nvSpPr>
          <p:spPr>
            <a:xfrm>
              <a:off x="-1787441" y="5764643"/>
              <a:ext cx="1349835" cy="1480767"/>
            </a:xfrm>
            <a:custGeom>
              <a:avLst/>
              <a:gdLst>
                <a:gd name="connsiteX0" fmla="*/ 25958 w 1349834"/>
                <a:gd name="connsiteY0" fmla="*/ 41324 h 1480767"/>
                <a:gd name="connsiteX1" fmla="*/ 1351911 w 1349834"/>
                <a:gd name="connsiteY1" fmla="*/ 1464238 h 1480767"/>
                <a:gd name="connsiteX2" fmla="*/ 798133 w 1349834"/>
                <a:gd name="connsiteY2" fmla="*/ 25827 h 1480767"/>
              </a:gdLst>
              <a:ahLst/>
              <a:cxnLst>
                <a:cxn ang="0">
                  <a:pos x="connsiteX0" y="connsiteY0"/>
                </a:cxn>
                <a:cxn ang="0">
                  <a:pos x="connsiteX1" y="connsiteY1"/>
                </a:cxn>
                <a:cxn ang="0">
                  <a:pos x="connsiteX2" y="connsiteY2"/>
                </a:cxn>
              </a:cxnLst>
              <a:rect l="l" t="t" r="r" b="b"/>
              <a:pathLst>
                <a:path w="1349834" h="1480767">
                  <a:moveTo>
                    <a:pt x="25958" y="41324"/>
                  </a:moveTo>
                  <a:lnTo>
                    <a:pt x="1351911" y="1464238"/>
                  </a:lnTo>
                  <a:lnTo>
                    <a:pt x="798133" y="25827"/>
                  </a:lnTo>
                  <a:close/>
                </a:path>
              </a:pathLst>
            </a:custGeom>
            <a:solidFill>
              <a:srgbClr val="B1E0C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E94CCEB-F796-4A6E-BCDA-BCD7209D6502}"/>
                </a:ext>
              </a:extLst>
            </p:cNvPr>
            <p:cNvSpPr/>
            <p:nvPr/>
          </p:nvSpPr>
          <p:spPr>
            <a:xfrm>
              <a:off x="11029412" y="986242"/>
              <a:ext cx="1730557" cy="1652949"/>
            </a:xfrm>
            <a:custGeom>
              <a:avLst/>
              <a:gdLst>
                <a:gd name="connsiteX0" fmla="*/ 1734364 w 1730557"/>
                <a:gd name="connsiteY0" fmla="*/ 1628155 h 1652949"/>
                <a:gd name="connsiteX1" fmla="*/ 1474089 w 1730557"/>
                <a:gd name="connsiteY1" fmla="*/ 25827 h 1652949"/>
                <a:gd name="connsiteX2" fmla="*/ 25958 w 1730557"/>
                <a:gd name="connsiteY2" fmla="*/ 1063053 h 1652949"/>
              </a:gdLst>
              <a:ahLst/>
              <a:cxnLst>
                <a:cxn ang="0">
                  <a:pos x="connsiteX0" y="connsiteY0"/>
                </a:cxn>
                <a:cxn ang="0">
                  <a:pos x="connsiteX1" y="connsiteY1"/>
                </a:cxn>
                <a:cxn ang="0">
                  <a:pos x="connsiteX2" y="connsiteY2"/>
                </a:cxn>
              </a:cxnLst>
              <a:rect l="l" t="t" r="r" b="b"/>
              <a:pathLst>
                <a:path w="1730557" h="1652949">
                  <a:moveTo>
                    <a:pt x="1734364" y="1628155"/>
                  </a:moveTo>
                  <a:lnTo>
                    <a:pt x="1474089" y="25827"/>
                  </a:lnTo>
                  <a:lnTo>
                    <a:pt x="25958" y="1063053"/>
                  </a:lnTo>
                  <a:close/>
                </a:path>
              </a:pathLst>
            </a:custGeom>
            <a:solidFill>
              <a:srgbClr val="3D88B6"/>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1745CA3-EFCB-4E83-B8AA-9A9342D6047C}"/>
                </a:ext>
              </a:extLst>
            </p:cNvPr>
            <p:cNvSpPr/>
            <p:nvPr/>
          </p:nvSpPr>
          <p:spPr>
            <a:xfrm>
              <a:off x="10824168" y="-1409157"/>
              <a:ext cx="1522890" cy="1515204"/>
            </a:xfrm>
            <a:custGeom>
              <a:avLst/>
              <a:gdLst>
                <a:gd name="connsiteX0" fmla="*/ 1512506 w 1522890"/>
                <a:gd name="connsiteY0" fmla="*/ 1514171 h 1515203"/>
                <a:gd name="connsiteX1" fmla="*/ 1393790 w 1522890"/>
                <a:gd name="connsiteY1" fmla="*/ 25827 h 1515203"/>
                <a:gd name="connsiteX2" fmla="*/ 25958 w 1522890"/>
                <a:gd name="connsiteY2" fmla="*/ 753814 h 1515203"/>
              </a:gdLst>
              <a:ahLst/>
              <a:cxnLst>
                <a:cxn ang="0">
                  <a:pos x="connsiteX0" y="connsiteY0"/>
                </a:cxn>
                <a:cxn ang="0">
                  <a:pos x="connsiteX1" y="connsiteY1"/>
                </a:cxn>
                <a:cxn ang="0">
                  <a:pos x="connsiteX2" y="connsiteY2"/>
                </a:cxn>
              </a:cxnLst>
              <a:rect l="l" t="t" r="r" b="b"/>
              <a:pathLst>
                <a:path w="1522890" h="1515203">
                  <a:moveTo>
                    <a:pt x="1512506" y="1514171"/>
                  </a:moveTo>
                  <a:lnTo>
                    <a:pt x="1393790" y="25827"/>
                  </a:lnTo>
                  <a:lnTo>
                    <a:pt x="25958" y="753814"/>
                  </a:lnTo>
                  <a:close/>
                </a:path>
              </a:pathLst>
            </a:custGeom>
            <a:solidFill>
              <a:srgbClr val="0E67A9"/>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6911216-7B64-4DD2-AF87-2AAE72C424A2}"/>
                </a:ext>
              </a:extLst>
            </p:cNvPr>
            <p:cNvSpPr/>
            <p:nvPr/>
          </p:nvSpPr>
          <p:spPr>
            <a:xfrm>
              <a:off x="11030104" y="79186"/>
              <a:ext cx="1488279" cy="1962877"/>
            </a:xfrm>
            <a:custGeom>
              <a:avLst/>
              <a:gdLst>
                <a:gd name="connsiteX0" fmla="*/ 1473397 w 1488279"/>
                <a:gd name="connsiteY0" fmla="*/ 932883 h 1962877"/>
                <a:gd name="connsiteX1" fmla="*/ 1306571 w 1488279"/>
                <a:gd name="connsiteY1" fmla="*/ 25827 h 1962877"/>
                <a:gd name="connsiteX2" fmla="*/ 25958 w 1488279"/>
                <a:gd name="connsiteY2" fmla="*/ 1970109 h 1962877"/>
              </a:gdLst>
              <a:ahLst/>
              <a:cxnLst>
                <a:cxn ang="0">
                  <a:pos x="connsiteX0" y="connsiteY0"/>
                </a:cxn>
                <a:cxn ang="0">
                  <a:pos x="connsiteX1" y="connsiteY1"/>
                </a:cxn>
                <a:cxn ang="0">
                  <a:pos x="connsiteX2" y="connsiteY2"/>
                </a:cxn>
              </a:cxnLst>
              <a:rect l="l" t="t" r="r" b="b"/>
              <a:pathLst>
                <a:path w="1488279" h="1962877">
                  <a:moveTo>
                    <a:pt x="1473397" y="932883"/>
                  </a:moveTo>
                  <a:lnTo>
                    <a:pt x="1306571" y="25827"/>
                  </a:lnTo>
                  <a:lnTo>
                    <a:pt x="25958" y="1970109"/>
                  </a:lnTo>
                  <a:close/>
                </a:path>
              </a:pathLst>
            </a:custGeom>
            <a:solidFill>
              <a:srgbClr val="2C7FB5"/>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D63DDEB-D42E-4A26-8CDA-6163CB74DA1F}"/>
                </a:ext>
              </a:extLst>
            </p:cNvPr>
            <p:cNvSpPr/>
            <p:nvPr/>
          </p:nvSpPr>
          <p:spPr>
            <a:xfrm>
              <a:off x="10824168" y="-681171"/>
              <a:ext cx="1522890" cy="2754916"/>
            </a:xfrm>
            <a:custGeom>
              <a:avLst/>
              <a:gdLst>
                <a:gd name="connsiteX0" fmla="*/ 1512506 w 1522890"/>
                <a:gd name="connsiteY0" fmla="*/ 786184 h 2754915"/>
                <a:gd name="connsiteX1" fmla="*/ 25958 w 1522890"/>
                <a:gd name="connsiteY1" fmla="*/ 25827 h 2754915"/>
                <a:gd name="connsiteX2" fmla="*/ 231202 w 1522890"/>
                <a:gd name="connsiteY2" fmla="*/ 2730466 h 2754915"/>
              </a:gdLst>
              <a:ahLst/>
              <a:cxnLst>
                <a:cxn ang="0">
                  <a:pos x="connsiteX0" y="connsiteY0"/>
                </a:cxn>
                <a:cxn ang="0">
                  <a:pos x="connsiteX1" y="connsiteY1"/>
                </a:cxn>
                <a:cxn ang="0">
                  <a:pos x="connsiteX2" y="connsiteY2"/>
                </a:cxn>
              </a:cxnLst>
              <a:rect l="l" t="t" r="r" b="b"/>
              <a:pathLst>
                <a:path w="1522890" h="2754915">
                  <a:moveTo>
                    <a:pt x="1512506" y="786184"/>
                  </a:moveTo>
                  <a:lnTo>
                    <a:pt x="25958" y="25827"/>
                  </a:lnTo>
                  <a:lnTo>
                    <a:pt x="231202" y="2730466"/>
                  </a:lnTo>
                  <a:close/>
                </a:path>
              </a:pathLst>
            </a:custGeom>
            <a:solidFill>
              <a:srgbClr val="227CB7"/>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20998BC-C812-4EAB-BCE6-976848C2CEFE}"/>
                </a:ext>
              </a:extLst>
            </p:cNvPr>
            <p:cNvSpPr/>
            <p:nvPr/>
          </p:nvSpPr>
          <p:spPr>
            <a:xfrm>
              <a:off x="9732186" y="-681171"/>
              <a:ext cx="1315223" cy="2754916"/>
            </a:xfrm>
            <a:custGeom>
              <a:avLst/>
              <a:gdLst>
                <a:gd name="connsiteX0" fmla="*/ 1323184 w 1315223"/>
                <a:gd name="connsiteY0" fmla="*/ 2730466 h 2754915"/>
                <a:gd name="connsiteX1" fmla="*/ 1117941 w 1315223"/>
                <a:gd name="connsiteY1" fmla="*/ 25827 h 2754915"/>
                <a:gd name="connsiteX2" fmla="*/ 25958 w 1315223"/>
                <a:gd name="connsiteY2" fmla="*/ 645683 h 2754915"/>
              </a:gdLst>
              <a:ahLst/>
              <a:cxnLst>
                <a:cxn ang="0">
                  <a:pos x="connsiteX0" y="connsiteY0"/>
                </a:cxn>
                <a:cxn ang="0">
                  <a:pos x="connsiteX1" y="connsiteY1"/>
                </a:cxn>
                <a:cxn ang="0">
                  <a:pos x="connsiteX2" y="connsiteY2"/>
                </a:cxn>
              </a:cxnLst>
              <a:rect l="l" t="t" r="r" b="b"/>
              <a:pathLst>
                <a:path w="1315223" h="2754915">
                  <a:moveTo>
                    <a:pt x="1323184" y="2730466"/>
                  </a:moveTo>
                  <a:lnTo>
                    <a:pt x="1117941" y="25827"/>
                  </a:lnTo>
                  <a:lnTo>
                    <a:pt x="25958" y="645683"/>
                  </a:lnTo>
                  <a:close/>
                </a:path>
              </a:pathLst>
            </a:custGeom>
            <a:solidFill>
              <a:srgbClr val="2785BB"/>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EB9B8D1-D79C-43F2-83C3-29963C2B421F}"/>
                </a:ext>
              </a:extLst>
            </p:cNvPr>
            <p:cNvSpPr/>
            <p:nvPr/>
          </p:nvSpPr>
          <p:spPr>
            <a:xfrm>
              <a:off x="9732186" y="-62004"/>
              <a:ext cx="1315223" cy="2135060"/>
            </a:xfrm>
            <a:custGeom>
              <a:avLst/>
              <a:gdLst>
                <a:gd name="connsiteX0" fmla="*/ 1323184 w 1315223"/>
                <a:gd name="connsiteY0" fmla="*/ 2111299 h 2135059"/>
                <a:gd name="connsiteX1" fmla="*/ 25958 w 1315223"/>
                <a:gd name="connsiteY1" fmla="*/ 25827 h 2135059"/>
                <a:gd name="connsiteX2" fmla="*/ 47417 w 1315223"/>
                <a:gd name="connsiteY2" fmla="*/ 1638830 h 2135059"/>
              </a:gdLst>
              <a:ahLst/>
              <a:cxnLst>
                <a:cxn ang="0">
                  <a:pos x="connsiteX0" y="connsiteY0"/>
                </a:cxn>
                <a:cxn ang="0">
                  <a:pos x="connsiteX1" y="connsiteY1"/>
                </a:cxn>
                <a:cxn ang="0">
                  <a:pos x="connsiteX2" y="connsiteY2"/>
                </a:cxn>
              </a:cxnLst>
              <a:rect l="l" t="t" r="r" b="b"/>
              <a:pathLst>
                <a:path w="1315223" h="2135059">
                  <a:moveTo>
                    <a:pt x="1323184" y="2111299"/>
                  </a:moveTo>
                  <a:lnTo>
                    <a:pt x="25958" y="25827"/>
                  </a:lnTo>
                  <a:lnTo>
                    <a:pt x="47417" y="1638830"/>
                  </a:lnTo>
                  <a:close/>
                </a:path>
              </a:pathLst>
            </a:custGeom>
            <a:solidFill>
              <a:srgbClr val="3695C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46F9B5B-9612-41F1-B938-3471705850DA}"/>
                </a:ext>
              </a:extLst>
            </p:cNvPr>
            <p:cNvSpPr/>
            <p:nvPr/>
          </p:nvSpPr>
          <p:spPr>
            <a:xfrm>
              <a:off x="9730802" y="-741090"/>
              <a:ext cx="1142168" cy="723165"/>
            </a:xfrm>
            <a:custGeom>
              <a:avLst/>
              <a:gdLst>
                <a:gd name="connsiteX0" fmla="*/ 1119324 w 1142167"/>
                <a:gd name="connsiteY0" fmla="*/ 85747 h 723165"/>
                <a:gd name="connsiteX1" fmla="*/ 648959 w 1142167"/>
                <a:gd name="connsiteY1" fmla="*/ 25827 h 723165"/>
                <a:gd name="connsiteX2" fmla="*/ 25958 w 1142167"/>
                <a:gd name="connsiteY2" fmla="*/ 704914 h 723165"/>
              </a:gdLst>
              <a:ahLst/>
              <a:cxnLst>
                <a:cxn ang="0">
                  <a:pos x="connsiteX0" y="connsiteY0"/>
                </a:cxn>
                <a:cxn ang="0">
                  <a:pos x="connsiteX1" y="connsiteY1"/>
                </a:cxn>
                <a:cxn ang="0">
                  <a:pos x="connsiteX2" y="connsiteY2"/>
                </a:cxn>
              </a:cxnLst>
              <a:rect l="l" t="t" r="r" b="b"/>
              <a:pathLst>
                <a:path w="1142167" h="723165">
                  <a:moveTo>
                    <a:pt x="1119324" y="85747"/>
                  </a:moveTo>
                  <a:lnTo>
                    <a:pt x="648959" y="25827"/>
                  </a:lnTo>
                  <a:lnTo>
                    <a:pt x="25958" y="704914"/>
                  </a:lnTo>
                  <a:close/>
                </a:path>
              </a:pathLst>
            </a:custGeom>
            <a:solidFill>
              <a:srgbClr val="1E79B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7728C63-C05B-4AA2-AEB6-C2C43F529B01}"/>
                </a:ext>
              </a:extLst>
            </p:cNvPr>
            <p:cNvSpPr/>
            <p:nvPr/>
          </p:nvSpPr>
          <p:spPr>
            <a:xfrm>
              <a:off x="9753644" y="1551000"/>
              <a:ext cx="1315223" cy="1101966"/>
            </a:xfrm>
            <a:custGeom>
              <a:avLst/>
              <a:gdLst>
                <a:gd name="connsiteX0" fmla="*/ 1301726 w 1315223"/>
                <a:gd name="connsiteY0" fmla="*/ 498295 h 1101966"/>
                <a:gd name="connsiteX1" fmla="*/ 25958 w 1315223"/>
                <a:gd name="connsiteY1" fmla="*/ 25827 h 1101966"/>
                <a:gd name="connsiteX2" fmla="*/ 728911 w 1315223"/>
                <a:gd name="connsiteY2" fmla="*/ 1079583 h 1101966"/>
              </a:gdLst>
              <a:ahLst/>
              <a:cxnLst>
                <a:cxn ang="0">
                  <a:pos x="connsiteX0" y="connsiteY0"/>
                </a:cxn>
                <a:cxn ang="0">
                  <a:pos x="connsiteX1" y="connsiteY1"/>
                </a:cxn>
                <a:cxn ang="0">
                  <a:pos x="connsiteX2" y="connsiteY2"/>
                </a:cxn>
              </a:cxnLst>
              <a:rect l="l" t="t" r="r" b="b"/>
              <a:pathLst>
                <a:path w="1315223" h="1101966">
                  <a:moveTo>
                    <a:pt x="1301726" y="498295"/>
                  </a:moveTo>
                  <a:lnTo>
                    <a:pt x="25958" y="25827"/>
                  </a:lnTo>
                  <a:lnTo>
                    <a:pt x="728911" y="1079583"/>
                  </a:lnTo>
                  <a:close/>
                </a:path>
              </a:pathLst>
            </a:custGeom>
            <a:solidFill>
              <a:srgbClr val="489DC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623F9CB-E289-49BF-A004-338E9B430E6A}"/>
                </a:ext>
              </a:extLst>
            </p:cNvPr>
            <p:cNvSpPr/>
            <p:nvPr/>
          </p:nvSpPr>
          <p:spPr>
            <a:xfrm>
              <a:off x="8440152" y="-741090"/>
              <a:ext cx="1938224" cy="723165"/>
            </a:xfrm>
            <a:custGeom>
              <a:avLst/>
              <a:gdLst>
                <a:gd name="connsiteX0" fmla="*/ 1939609 w 1938224"/>
                <a:gd name="connsiteY0" fmla="*/ 25827 h 723165"/>
                <a:gd name="connsiteX1" fmla="*/ 25958 w 1938224"/>
                <a:gd name="connsiteY1" fmla="*/ 64052 h 723165"/>
                <a:gd name="connsiteX2" fmla="*/ 1317992 w 1938224"/>
                <a:gd name="connsiteY2" fmla="*/ 704914 h 723165"/>
              </a:gdLst>
              <a:ahLst/>
              <a:cxnLst>
                <a:cxn ang="0">
                  <a:pos x="connsiteX0" y="connsiteY0"/>
                </a:cxn>
                <a:cxn ang="0">
                  <a:pos x="connsiteX1" y="connsiteY1"/>
                </a:cxn>
                <a:cxn ang="0">
                  <a:pos x="connsiteX2" y="connsiteY2"/>
                </a:cxn>
              </a:cxnLst>
              <a:rect l="l" t="t" r="r" b="b"/>
              <a:pathLst>
                <a:path w="1938224" h="723165">
                  <a:moveTo>
                    <a:pt x="1939609" y="25827"/>
                  </a:moveTo>
                  <a:lnTo>
                    <a:pt x="25958" y="64052"/>
                  </a:lnTo>
                  <a:lnTo>
                    <a:pt x="1317992" y="704914"/>
                  </a:lnTo>
                  <a:close/>
                </a:path>
              </a:pathLst>
            </a:custGeom>
            <a:solidFill>
              <a:srgbClr val="2682BA"/>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1609D42-47C5-4F0D-A8A8-089A8F185F07}"/>
                </a:ext>
              </a:extLst>
            </p:cNvPr>
            <p:cNvSpPr/>
            <p:nvPr/>
          </p:nvSpPr>
          <p:spPr>
            <a:xfrm>
              <a:off x="8440152" y="-702866"/>
              <a:ext cx="1315223" cy="688729"/>
            </a:xfrm>
            <a:custGeom>
              <a:avLst/>
              <a:gdLst>
                <a:gd name="connsiteX0" fmla="*/ 1317992 w 1315223"/>
                <a:gd name="connsiteY0" fmla="*/ 666690 h 688728"/>
                <a:gd name="connsiteX1" fmla="*/ 25958 w 1315223"/>
                <a:gd name="connsiteY1" fmla="*/ 25827 h 688728"/>
                <a:gd name="connsiteX2" fmla="*/ 85490 w 1315223"/>
                <a:gd name="connsiteY2" fmla="*/ 198010 h 688728"/>
              </a:gdLst>
              <a:ahLst/>
              <a:cxnLst>
                <a:cxn ang="0">
                  <a:pos x="connsiteX0" y="connsiteY0"/>
                </a:cxn>
                <a:cxn ang="0">
                  <a:pos x="connsiteX1" y="connsiteY1"/>
                </a:cxn>
                <a:cxn ang="0">
                  <a:pos x="connsiteX2" y="connsiteY2"/>
                </a:cxn>
              </a:cxnLst>
              <a:rect l="l" t="t" r="r" b="b"/>
              <a:pathLst>
                <a:path w="1315223" h="688728">
                  <a:moveTo>
                    <a:pt x="1317992" y="666690"/>
                  </a:moveTo>
                  <a:lnTo>
                    <a:pt x="25958" y="25827"/>
                  </a:lnTo>
                  <a:lnTo>
                    <a:pt x="85490" y="198010"/>
                  </a:lnTo>
                  <a:close/>
                </a:path>
              </a:pathLst>
            </a:custGeom>
            <a:solidFill>
              <a:srgbClr val="2F8ABE"/>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6524299-3A13-40FD-938B-F429E7338537}"/>
                </a:ext>
              </a:extLst>
            </p:cNvPr>
            <p:cNvSpPr/>
            <p:nvPr/>
          </p:nvSpPr>
          <p:spPr>
            <a:xfrm>
              <a:off x="8553677" y="-62004"/>
              <a:ext cx="1246001" cy="1652949"/>
            </a:xfrm>
            <a:custGeom>
              <a:avLst/>
              <a:gdLst>
                <a:gd name="connsiteX0" fmla="*/ 1225926 w 1246001"/>
                <a:gd name="connsiteY0" fmla="*/ 1638830 h 1652949"/>
                <a:gd name="connsiteX1" fmla="*/ 1204467 w 1246001"/>
                <a:gd name="connsiteY1" fmla="*/ 25827 h 1652949"/>
                <a:gd name="connsiteX2" fmla="*/ 25958 w 1246001"/>
                <a:gd name="connsiteY2" fmla="*/ 1111953 h 1652949"/>
              </a:gdLst>
              <a:ahLst/>
              <a:cxnLst>
                <a:cxn ang="0">
                  <a:pos x="connsiteX0" y="connsiteY0"/>
                </a:cxn>
                <a:cxn ang="0">
                  <a:pos x="connsiteX1" y="connsiteY1"/>
                </a:cxn>
                <a:cxn ang="0">
                  <a:pos x="connsiteX2" y="connsiteY2"/>
                </a:cxn>
              </a:cxnLst>
              <a:rect l="l" t="t" r="r" b="b"/>
              <a:pathLst>
                <a:path w="1246001" h="1652949">
                  <a:moveTo>
                    <a:pt x="1225926" y="1638830"/>
                  </a:moveTo>
                  <a:lnTo>
                    <a:pt x="1204467" y="25827"/>
                  </a:lnTo>
                  <a:lnTo>
                    <a:pt x="25958" y="1111953"/>
                  </a:lnTo>
                  <a:close/>
                </a:path>
              </a:pathLst>
            </a:custGeom>
            <a:solidFill>
              <a:srgbClr val="3898C5"/>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08C0FE3-294A-463D-9935-89B735C1077A}"/>
                </a:ext>
              </a:extLst>
            </p:cNvPr>
            <p:cNvSpPr/>
            <p:nvPr/>
          </p:nvSpPr>
          <p:spPr>
            <a:xfrm>
              <a:off x="8499683" y="-529306"/>
              <a:ext cx="1280612" cy="1584076"/>
            </a:xfrm>
            <a:custGeom>
              <a:avLst/>
              <a:gdLst>
                <a:gd name="connsiteX0" fmla="*/ 1258461 w 1280612"/>
                <a:gd name="connsiteY0" fmla="*/ 493130 h 1584076"/>
                <a:gd name="connsiteX1" fmla="*/ 25958 w 1280612"/>
                <a:gd name="connsiteY1" fmla="*/ 25827 h 1584076"/>
                <a:gd name="connsiteX2" fmla="*/ 79952 w 1280612"/>
                <a:gd name="connsiteY2" fmla="*/ 1579255 h 1584076"/>
              </a:gdLst>
              <a:ahLst/>
              <a:cxnLst>
                <a:cxn ang="0">
                  <a:pos x="connsiteX0" y="connsiteY0"/>
                </a:cxn>
                <a:cxn ang="0">
                  <a:pos x="connsiteX1" y="connsiteY1"/>
                </a:cxn>
                <a:cxn ang="0">
                  <a:pos x="connsiteX2" y="connsiteY2"/>
                </a:cxn>
              </a:cxnLst>
              <a:rect l="l" t="t" r="r" b="b"/>
              <a:pathLst>
                <a:path w="1280612" h="1584076">
                  <a:moveTo>
                    <a:pt x="1258461" y="493130"/>
                  </a:moveTo>
                  <a:lnTo>
                    <a:pt x="25958" y="25827"/>
                  </a:lnTo>
                  <a:lnTo>
                    <a:pt x="79952" y="1579255"/>
                  </a:lnTo>
                  <a:close/>
                </a:path>
              </a:pathLst>
            </a:custGeom>
            <a:solidFill>
              <a:srgbClr val="3392C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D2637F4-F68B-4269-A628-4D59A4102DC8}"/>
                </a:ext>
              </a:extLst>
            </p:cNvPr>
            <p:cNvSpPr/>
            <p:nvPr/>
          </p:nvSpPr>
          <p:spPr>
            <a:xfrm>
              <a:off x="6450703" y="-529306"/>
              <a:ext cx="2145891" cy="1584076"/>
            </a:xfrm>
            <a:custGeom>
              <a:avLst/>
              <a:gdLst>
                <a:gd name="connsiteX0" fmla="*/ 2128932 w 2145890"/>
                <a:gd name="connsiteY0" fmla="*/ 1579255 h 1584076"/>
                <a:gd name="connsiteX1" fmla="*/ 2074939 w 2145890"/>
                <a:gd name="connsiteY1" fmla="*/ 25827 h 1584076"/>
                <a:gd name="connsiteX2" fmla="*/ 25958 w 2145890"/>
                <a:gd name="connsiteY2" fmla="*/ 129137 h 1584076"/>
              </a:gdLst>
              <a:ahLst/>
              <a:cxnLst>
                <a:cxn ang="0">
                  <a:pos x="connsiteX0" y="connsiteY0"/>
                </a:cxn>
                <a:cxn ang="0">
                  <a:pos x="connsiteX1" y="connsiteY1"/>
                </a:cxn>
                <a:cxn ang="0">
                  <a:pos x="connsiteX2" y="connsiteY2"/>
                </a:cxn>
              </a:cxnLst>
              <a:rect l="l" t="t" r="r" b="b"/>
              <a:pathLst>
                <a:path w="2145890" h="1584076">
                  <a:moveTo>
                    <a:pt x="2128932" y="1579255"/>
                  </a:moveTo>
                  <a:lnTo>
                    <a:pt x="2074939" y="25827"/>
                  </a:lnTo>
                  <a:lnTo>
                    <a:pt x="25958" y="129137"/>
                  </a:lnTo>
                  <a:close/>
                </a:path>
              </a:pathLst>
            </a:custGeom>
            <a:solidFill>
              <a:srgbClr val="3F9CC6"/>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AC546A-5AFB-4286-9B54-8109196C0E2C}"/>
                </a:ext>
              </a:extLst>
            </p:cNvPr>
            <p:cNvSpPr/>
            <p:nvPr/>
          </p:nvSpPr>
          <p:spPr>
            <a:xfrm>
              <a:off x="-1015266" y="5764643"/>
              <a:ext cx="2042057" cy="1274148"/>
            </a:xfrm>
            <a:custGeom>
              <a:avLst/>
              <a:gdLst>
                <a:gd name="connsiteX0" fmla="*/ 25958 w 2042057"/>
                <a:gd name="connsiteY0" fmla="*/ 25827 h 1274148"/>
                <a:gd name="connsiteX1" fmla="*/ 1152897 w 2042057"/>
                <a:gd name="connsiteY1" fmla="*/ 1251765 h 1274148"/>
                <a:gd name="connsiteX2" fmla="*/ 2023021 w 2042057"/>
                <a:gd name="connsiteY2" fmla="*/ 900169 h 1274148"/>
              </a:gdLst>
              <a:ahLst/>
              <a:cxnLst>
                <a:cxn ang="0">
                  <a:pos x="connsiteX0" y="connsiteY0"/>
                </a:cxn>
                <a:cxn ang="0">
                  <a:pos x="connsiteX1" y="connsiteY1"/>
                </a:cxn>
                <a:cxn ang="0">
                  <a:pos x="connsiteX2" y="connsiteY2"/>
                </a:cxn>
              </a:cxnLst>
              <a:rect l="l" t="t" r="r" b="b"/>
              <a:pathLst>
                <a:path w="2042057" h="1274148">
                  <a:moveTo>
                    <a:pt x="25958" y="25827"/>
                  </a:moveTo>
                  <a:lnTo>
                    <a:pt x="1152897" y="1251765"/>
                  </a:lnTo>
                  <a:lnTo>
                    <a:pt x="2023021" y="900169"/>
                  </a:lnTo>
                  <a:close/>
                </a:path>
              </a:pathLst>
            </a:custGeom>
            <a:solidFill>
              <a:srgbClr val="BEE5C9"/>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C0CBE93-C9E0-4AB4-BDEE-1E77893A0192}"/>
                </a:ext>
              </a:extLst>
            </p:cNvPr>
            <p:cNvSpPr/>
            <p:nvPr/>
          </p:nvSpPr>
          <p:spPr>
            <a:xfrm>
              <a:off x="-1015266" y="5764643"/>
              <a:ext cx="1176779" cy="1480767"/>
            </a:xfrm>
            <a:custGeom>
              <a:avLst/>
              <a:gdLst>
                <a:gd name="connsiteX0" fmla="*/ 25958 w 1176778"/>
                <a:gd name="connsiteY0" fmla="*/ 25827 h 1480767"/>
                <a:gd name="connsiteX1" fmla="*/ 579737 w 1176778"/>
                <a:gd name="connsiteY1" fmla="*/ 1464926 h 1480767"/>
                <a:gd name="connsiteX2" fmla="*/ 1152897 w 1176778"/>
                <a:gd name="connsiteY2" fmla="*/ 1252453 h 1480767"/>
              </a:gdLst>
              <a:ahLst/>
              <a:cxnLst>
                <a:cxn ang="0">
                  <a:pos x="connsiteX0" y="connsiteY0"/>
                </a:cxn>
                <a:cxn ang="0">
                  <a:pos x="connsiteX1" y="connsiteY1"/>
                </a:cxn>
                <a:cxn ang="0">
                  <a:pos x="connsiteX2" y="connsiteY2"/>
                </a:cxn>
              </a:cxnLst>
              <a:rect l="l" t="t" r="r" b="b"/>
              <a:pathLst>
                <a:path w="1176778" h="1480767">
                  <a:moveTo>
                    <a:pt x="25958" y="25827"/>
                  </a:moveTo>
                  <a:lnTo>
                    <a:pt x="579737" y="1464926"/>
                  </a:lnTo>
                  <a:lnTo>
                    <a:pt x="1152897" y="1252453"/>
                  </a:lnTo>
                  <a:close/>
                </a:path>
              </a:pathLst>
            </a:custGeom>
            <a:solidFill>
              <a:srgbClr val="B8E3C7"/>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2EF1007-F2FD-4CA5-B1C5-2CDB5EBF70D0}"/>
                </a:ext>
              </a:extLst>
            </p:cNvPr>
            <p:cNvSpPr/>
            <p:nvPr/>
          </p:nvSpPr>
          <p:spPr>
            <a:xfrm>
              <a:off x="111672" y="6638984"/>
              <a:ext cx="2180502" cy="1928441"/>
            </a:xfrm>
            <a:custGeom>
              <a:avLst/>
              <a:gdLst>
                <a:gd name="connsiteX0" fmla="*/ 25958 w 2180502"/>
                <a:gd name="connsiteY0" fmla="*/ 377424 h 1928440"/>
                <a:gd name="connsiteX1" fmla="*/ 2163197 w 2180502"/>
                <a:gd name="connsiteY1" fmla="*/ 1910879 h 1928440"/>
                <a:gd name="connsiteX2" fmla="*/ 896083 w 2180502"/>
                <a:gd name="connsiteY2" fmla="*/ 25827 h 1928440"/>
              </a:gdLst>
              <a:ahLst/>
              <a:cxnLst>
                <a:cxn ang="0">
                  <a:pos x="connsiteX0" y="connsiteY0"/>
                </a:cxn>
                <a:cxn ang="0">
                  <a:pos x="connsiteX1" y="connsiteY1"/>
                </a:cxn>
                <a:cxn ang="0">
                  <a:pos x="connsiteX2" y="connsiteY2"/>
                </a:cxn>
              </a:cxnLst>
              <a:rect l="l" t="t" r="r" b="b"/>
              <a:pathLst>
                <a:path w="2180502" h="1928440">
                  <a:moveTo>
                    <a:pt x="25958" y="377424"/>
                  </a:moveTo>
                  <a:lnTo>
                    <a:pt x="2163197" y="1910879"/>
                  </a:lnTo>
                  <a:lnTo>
                    <a:pt x="896083" y="25827"/>
                  </a:lnTo>
                  <a:close/>
                </a:path>
              </a:pathLst>
            </a:custGeom>
            <a:solidFill>
              <a:srgbClr val="C9EAC8"/>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4831567-82C5-499E-869F-C1CB7044E25D}"/>
                </a:ext>
              </a:extLst>
            </p:cNvPr>
            <p:cNvSpPr/>
            <p:nvPr/>
          </p:nvSpPr>
          <p:spPr>
            <a:xfrm>
              <a:off x="981797" y="6511569"/>
              <a:ext cx="2145891" cy="2031750"/>
            </a:xfrm>
            <a:custGeom>
              <a:avLst/>
              <a:gdLst>
                <a:gd name="connsiteX0" fmla="*/ 25958 w 2145890"/>
                <a:gd name="connsiteY0" fmla="*/ 153242 h 2031750"/>
                <a:gd name="connsiteX1" fmla="*/ 1293072 w 2145890"/>
                <a:gd name="connsiteY1" fmla="*/ 2038293 h 2031750"/>
                <a:gd name="connsiteX2" fmla="*/ 2152813 w 2145890"/>
                <a:gd name="connsiteY2" fmla="*/ 25827 h 2031750"/>
              </a:gdLst>
              <a:ahLst/>
              <a:cxnLst>
                <a:cxn ang="0">
                  <a:pos x="connsiteX0" y="connsiteY0"/>
                </a:cxn>
                <a:cxn ang="0">
                  <a:pos x="connsiteX1" y="connsiteY1"/>
                </a:cxn>
                <a:cxn ang="0">
                  <a:pos x="connsiteX2" y="connsiteY2"/>
                </a:cxn>
              </a:cxnLst>
              <a:rect l="l" t="t" r="r" b="b"/>
              <a:pathLst>
                <a:path w="2145890" h="2031750">
                  <a:moveTo>
                    <a:pt x="25958" y="153242"/>
                  </a:moveTo>
                  <a:lnTo>
                    <a:pt x="1293072" y="2038293"/>
                  </a:lnTo>
                  <a:lnTo>
                    <a:pt x="2152813" y="25827"/>
                  </a:lnTo>
                  <a:close/>
                </a:path>
              </a:pathLst>
            </a:custGeom>
            <a:solidFill>
              <a:srgbClr val="D5EFD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6FE2726-669A-4433-99E4-EE0053D5B336}"/>
                </a:ext>
              </a:extLst>
            </p:cNvPr>
            <p:cNvSpPr/>
            <p:nvPr/>
          </p:nvSpPr>
          <p:spPr>
            <a:xfrm>
              <a:off x="3108651" y="6511569"/>
              <a:ext cx="2042057" cy="1756259"/>
            </a:xfrm>
            <a:custGeom>
              <a:avLst/>
              <a:gdLst>
                <a:gd name="connsiteX0" fmla="*/ 25958 w 2042057"/>
                <a:gd name="connsiteY0" fmla="*/ 25827 h 1756258"/>
                <a:gd name="connsiteX1" fmla="*/ 1563385 w 2042057"/>
                <a:gd name="connsiteY1" fmla="*/ 1581322 h 1756258"/>
                <a:gd name="connsiteX2" fmla="*/ 2029598 w 2042057"/>
                <a:gd name="connsiteY2" fmla="*/ 1735252 h 1756258"/>
              </a:gdLst>
              <a:ahLst/>
              <a:cxnLst>
                <a:cxn ang="0">
                  <a:pos x="connsiteX0" y="connsiteY0"/>
                </a:cxn>
                <a:cxn ang="0">
                  <a:pos x="connsiteX1" y="connsiteY1"/>
                </a:cxn>
                <a:cxn ang="0">
                  <a:pos x="connsiteX2" y="connsiteY2"/>
                </a:cxn>
              </a:cxnLst>
              <a:rect l="l" t="t" r="r" b="b"/>
              <a:pathLst>
                <a:path w="2042057" h="1756258">
                  <a:moveTo>
                    <a:pt x="25958" y="25827"/>
                  </a:moveTo>
                  <a:lnTo>
                    <a:pt x="1563385" y="1581322"/>
                  </a:lnTo>
                  <a:lnTo>
                    <a:pt x="2029598" y="1735252"/>
                  </a:lnTo>
                  <a:close/>
                </a:path>
              </a:pathLst>
            </a:custGeom>
            <a:solidFill>
              <a:srgbClr val="E7F6E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48AA845-FEF5-4B37-B6ED-81081EA27761}"/>
                </a:ext>
              </a:extLst>
            </p:cNvPr>
            <p:cNvSpPr/>
            <p:nvPr/>
          </p:nvSpPr>
          <p:spPr>
            <a:xfrm>
              <a:off x="2248911" y="6511569"/>
              <a:ext cx="2422780" cy="2031750"/>
            </a:xfrm>
            <a:custGeom>
              <a:avLst/>
              <a:gdLst>
                <a:gd name="connsiteX0" fmla="*/ 885699 w 2422780"/>
                <a:gd name="connsiteY0" fmla="*/ 25827 h 2031750"/>
                <a:gd name="connsiteX1" fmla="*/ 25958 w 2422780"/>
                <a:gd name="connsiteY1" fmla="*/ 2038293 h 2031750"/>
                <a:gd name="connsiteX2" fmla="*/ 2423126 w 2422780"/>
                <a:gd name="connsiteY2" fmla="*/ 1581322 h 2031750"/>
              </a:gdLst>
              <a:ahLst/>
              <a:cxnLst>
                <a:cxn ang="0">
                  <a:pos x="connsiteX0" y="connsiteY0"/>
                </a:cxn>
                <a:cxn ang="0">
                  <a:pos x="connsiteX1" y="connsiteY1"/>
                </a:cxn>
                <a:cxn ang="0">
                  <a:pos x="connsiteX2" y="connsiteY2"/>
                </a:cxn>
              </a:cxnLst>
              <a:rect l="l" t="t" r="r" b="b"/>
              <a:pathLst>
                <a:path w="2422780" h="2031750">
                  <a:moveTo>
                    <a:pt x="885699" y="25827"/>
                  </a:moveTo>
                  <a:lnTo>
                    <a:pt x="25958" y="2038293"/>
                  </a:lnTo>
                  <a:lnTo>
                    <a:pt x="2423126" y="1581322"/>
                  </a:lnTo>
                  <a:close/>
                </a:path>
              </a:pathLst>
            </a:custGeom>
            <a:solidFill>
              <a:srgbClr val="DEF2D8"/>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005055E-CDC0-4631-A40D-13EE32E62AE0}"/>
                </a:ext>
              </a:extLst>
            </p:cNvPr>
            <p:cNvSpPr/>
            <p:nvPr/>
          </p:nvSpPr>
          <p:spPr>
            <a:xfrm>
              <a:off x="111673" y="492938"/>
              <a:ext cx="2996978" cy="4699372"/>
            </a:xfrm>
            <a:custGeom>
              <a:avLst/>
              <a:gdLst>
                <a:gd name="connsiteX0" fmla="*/ 1501570 w 1592112"/>
                <a:gd name="connsiteY0" fmla="*/ 800785 h 1584076"/>
                <a:gd name="connsiteX1" fmla="*/ 797925 w 1592112"/>
                <a:gd name="connsiteY1" fmla="*/ 1507765 h 1584076"/>
                <a:gd name="connsiteX2" fmla="*/ 94281 w 1592112"/>
                <a:gd name="connsiteY2" fmla="*/ 800785 h 1584076"/>
                <a:gd name="connsiteX3" fmla="*/ 797925 w 1592112"/>
                <a:gd name="connsiteY3" fmla="*/ 93805 h 1584076"/>
                <a:gd name="connsiteX4" fmla="*/ 1501570 w 1592112"/>
                <a:gd name="connsiteY4" fmla="*/ 800785 h 15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112" h="1584076">
                  <a:moveTo>
                    <a:pt x="1501570" y="800785"/>
                  </a:moveTo>
                  <a:cubicBezTo>
                    <a:pt x="1501570" y="1191240"/>
                    <a:pt x="1186537" y="1507765"/>
                    <a:pt x="797925" y="1507765"/>
                  </a:cubicBezTo>
                  <a:cubicBezTo>
                    <a:pt x="409313" y="1507765"/>
                    <a:pt x="94281" y="1191239"/>
                    <a:pt x="94281" y="800785"/>
                  </a:cubicBezTo>
                  <a:cubicBezTo>
                    <a:pt x="94281" y="410331"/>
                    <a:pt x="409313" y="93805"/>
                    <a:pt x="797925" y="93805"/>
                  </a:cubicBezTo>
                  <a:cubicBezTo>
                    <a:pt x="1186537" y="93805"/>
                    <a:pt x="1501570" y="410331"/>
                    <a:pt x="1501570" y="800785"/>
                  </a:cubicBezTo>
                  <a:close/>
                </a:path>
              </a:pathLst>
            </a:custGeom>
            <a:gradFill>
              <a:gsLst>
                <a:gs pos="5000">
                  <a:srgbClr val="0070C0"/>
                </a:gs>
                <a:gs pos="100000">
                  <a:srgbClr val="8CBCC5"/>
                </a:gs>
              </a:gsLst>
              <a:path path="circle">
                <a:fillToRect t="100000" r="100000"/>
              </a:path>
            </a:gradFill>
            <a:ln w="3459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Sarcasm </a:t>
              </a:r>
            </a:p>
            <a:p>
              <a:pPr algn="ct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And</a:t>
              </a:r>
            </a:p>
            <a:p>
              <a:pPr algn="ct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Grammatical Errors </a:t>
              </a:r>
            </a:p>
            <a:p>
              <a:endParaRPr lang="en-US" dirty="0"/>
            </a:p>
          </p:txBody>
        </p:sp>
        <p:sp>
          <p:nvSpPr>
            <p:cNvPr id="32" name="Freeform: Shape 31">
              <a:extLst>
                <a:ext uri="{FF2B5EF4-FFF2-40B4-BE49-F238E27FC236}">
                  <a16:creationId xmlns:a16="http://schemas.microsoft.com/office/drawing/2014/main" id="{0DFA8D54-F052-4F0A-BB13-5060EF72EEEE}"/>
                </a:ext>
              </a:extLst>
            </p:cNvPr>
            <p:cNvSpPr/>
            <p:nvPr/>
          </p:nvSpPr>
          <p:spPr>
            <a:xfrm>
              <a:off x="2995553" y="468832"/>
              <a:ext cx="2876452" cy="4699372"/>
            </a:xfrm>
            <a:custGeom>
              <a:avLst/>
              <a:gdLst>
                <a:gd name="connsiteX0" fmla="*/ 1501570 w 1592112"/>
                <a:gd name="connsiteY0" fmla="*/ 800785 h 1584076"/>
                <a:gd name="connsiteX1" fmla="*/ 797925 w 1592112"/>
                <a:gd name="connsiteY1" fmla="*/ 1507765 h 1584076"/>
                <a:gd name="connsiteX2" fmla="*/ 94281 w 1592112"/>
                <a:gd name="connsiteY2" fmla="*/ 800785 h 1584076"/>
                <a:gd name="connsiteX3" fmla="*/ 797925 w 1592112"/>
                <a:gd name="connsiteY3" fmla="*/ 93805 h 1584076"/>
                <a:gd name="connsiteX4" fmla="*/ 1501570 w 1592112"/>
                <a:gd name="connsiteY4" fmla="*/ 800785 h 15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112" h="1584076">
                  <a:moveTo>
                    <a:pt x="1501570" y="800785"/>
                  </a:moveTo>
                  <a:cubicBezTo>
                    <a:pt x="1501570" y="1191240"/>
                    <a:pt x="1186538" y="1507765"/>
                    <a:pt x="797925" y="1507765"/>
                  </a:cubicBezTo>
                  <a:cubicBezTo>
                    <a:pt x="409313" y="1507765"/>
                    <a:pt x="94281" y="1191239"/>
                    <a:pt x="94281" y="800785"/>
                  </a:cubicBezTo>
                  <a:cubicBezTo>
                    <a:pt x="94281" y="410331"/>
                    <a:pt x="409313" y="93805"/>
                    <a:pt x="797925" y="93805"/>
                  </a:cubicBezTo>
                  <a:cubicBezTo>
                    <a:pt x="1186538" y="93805"/>
                    <a:pt x="1501570" y="410331"/>
                    <a:pt x="1501570" y="800785"/>
                  </a:cubicBezTo>
                  <a:close/>
                </a:path>
              </a:pathLst>
            </a:custGeom>
            <a:gradFill>
              <a:gsLst>
                <a:gs pos="5000">
                  <a:srgbClr val="0070C0"/>
                </a:gs>
                <a:gs pos="100000">
                  <a:srgbClr val="8CBCC5"/>
                </a:gs>
              </a:gsLst>
              <a:path path="circle">
                <a:fillToRect t="100000" r="100000"/>
              </a:path>
            </a:gradFill>
            <a:ln w="3459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Sequences</a:t>
              </a:r>
            </a:p>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p>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Words</a:t>
              </a:r>
              <a:endParaRPr lang="en-US" sz="3200" dirty="0"/>
            </a:p>
          </p:txBody>
        </p:sp>
        <p:sp>
          <p:nvSpPr>
            <p:cNvPr id="33" name="Freeform: Shape 32">
              <a:extLst>
                <a:ext uri="{FF2B5EF4-FFF2-40B4-BE49-F238E27FC236}">
                  <a16:creationId xmlns:a16="http://schemas.microsoft.com/office/drawing/2014/main" id="{6E1E43D4-D094-457D-9622-35C6A8B2A108}"/>
                </a:ext>
              </a:extLst>
            </p:cNvPr>
            <p:cNvSpPr/>
            <p:nvPr/>
          </p:nvSpPr>
          <p:spPr>
            <a:xfrm>
              <a:off x="5753843" y="492938"/>
              <a:ext cx="2706126" cy="4699372"/>
            </a:xfrm>
            <a:custGeom>
              <a:avLst/>
              <a:gdLst>
                <a:gd name="connsiteX0" fmla="*/ 1501570 w 1592112"/>
                <a:gd name="connsiteY0" fmla="*/ 800785 h 1584076"/>
                <a:gd name="connsiteX1" fmla="*/ 797925 w 1592112"/>
                <a:gd name="connsiteY1" fmla="*/ 1507765 h 1584076"/>
                <a:gd name="connsiteX2" fmla="*/ 94280 w 1592112"/>
                <a:gd name="connsiteY2" fmla="*/ 800785 h 1584076"/>
                <a:gd name="connsiteX3" fmla="*/ 797925 w 1592112"/>
                <a:gd name="connsiteY3" fmla="*/ 93805 h 1584076"/>
                <a:gd name="connsiteX4" fmla="*/ 1501570 w 1592112"/>
                <a:gd name="connsiteY4" fmla="*/ 800785 h 15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112" h="1584076">
                  <a:moveTo>
                    <a:pt x="1501570" y="800785"/>
                  </a:moveTo>
                  <a:cubicBezTo>
                    <a:pt x="1501570" y="1191240"/>
                    <a:pt x="1186537" y="1507765"/>
                    <a:pt x="797925" y="1507765"/>
                  </a:cubicBezTo>
                  <a:cubicBezTo>
                    <a:pt x="409313" y="1507765"/>
                    <a:pt x="94280" y="1191239"/>
                    <a:pt x="94280" y="800785"/>
                  </a:cubicBezTo>
                  <a:cubicBezTo>
                    <a:pt x="94280" y="410331"/>
                    <a:pt x="409313" y="93805"/>
                    <a:pt x="797925" y="93805"/>
                  </a:cubicBezTo>
                  <a:cubicBezTo>
                    <a:pt x="1186537" y="93805"/>
                    <a:pt x="1501570" y="410331"/>
                    <a:pt x="1501570" y="800785"/>
                  </a:cubicBezTo>
                  <a:close/>
                </a:path>
              </a:pathLst>
            </a:custGeom>
            <a:gradFill>
              <a:gsLst>
                <a:gs pos="5000">
                  <a:srgbClr val="0070C0"/>
                </a:gs>
                <a:gs pos="100000">
                  <a:srgbClr val="8CBCC5"/>
                </a:gs>
              </a:gsLst>
              <a:path path="circle">
                <a:fillToRect t="100000" r="100000"/>
              </a:path>
            </a:gradFill>
            <a:ln w="3459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Value Proposition</a:t>
              </a:r>
            </a:p>
          </p:txBody>
        </p:sp>
      </p:grpSp>
      <p:sp>
        <p:nvSpPr>
          <p:cNvPr id="35" name="Rectangle 34">
            <a:extLst>
              <a:ext uri="{FF2B5EF4-FFF2-40B4-BE49-F238E27FC236}">
                <a16:creationId xmlns:a16="http://schemas.microsoft.com/office/drawing/2014/main" id="{3295EFA7-4C37-4C9C-A56C-64865EA7DCA3}"/>
              </a:ext>
            </a:extLst>
          </p:cNvPr>
          <p:cNvSpPr/>
          <p:nvPr/>
        </p:nvSpPr>
        <p:spPr>
          <a:xfrm>
            <a:off x="8731338" y="2721114"/>
            <a:ext cx="3396512" cy="707886"/>
          </a:xfrm>
          <a:prstGeom prst="rect">
            <a:avLst/>
          </a:prstGeom>
        </p:spPr>
        <p:txBody>
          <a:bodyPr wrap="square">
            <a:spAutoFit/>
          </a:bodyPr>
          <a:lstStyle/>
          <a:p>
            <a:pPr algn="ctr"/>
            <a:r>
              <a:rPr lang="en-US" sz="4000" b="1" dirty="0">
                <a:solidFill>
                  <a:schemeClr val="bg1"/>
                </a:solidFill>
              </a:rPr>
              <a:t>Improvements</a:t>
            </a:r>
          </a:p>
        </p:txBody>
      </p:sp>
    </p:spTree>
    <p:extLst>
      <p:ext uri="{BB962C8B-B14F-4D97-AF65-F5344CB8AC3E}">
        <p14:creationId xmlns:p14="http://schemas.microsoft.com/office/powerpoint/2010/main" val="3601672598"/>
      </p:ext>
    </p:extLst>
  </p:cSld>
  <p:clrMapOvr>
    <a:masterClrMapping/>
  </p:clrMapOvr>
  <mc:AlternateContent xmlns:mc="http://schemas.openxmlformats.org/markup-compatibility/2006" xmlns:p14="http://schemas.microsoft.com/office/powerpoint/2010/main">
    <mc:Choice Requires="p14">
      <p:transition spd="slow" p14:dur="2000" advTm="952"/>
    </mc:Choice>
    <mc:Fallback xmlns="">
      <p:transition spd="slow" advTm="95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 name="Group 297">
            <a:extLst>
              <a:ext uri="{FF2B5EF4-FFF2-40B4-BE49-F238E27FC236}">
                <a16:creationId xmlns:a16="http://schemas.microsoft.com/office/drawing/2014/main" id="{AC55C6ED-A385-4748-8438-969986782E3F}"/>
              </a:ext>
            </a:extLst>
          </p:cNvPr>
          <p:cNvGrpSpPr>
            <a:grpSpLocks noChangeAspect="1"/>
          </p:cNvGrpSpPr>
          <p:nvPr/>
        </p:nvGrpSpPr>
        <p:grpSpPr bwMode="auto">
          <a:xfrm>
            <a:off x="-1813583" y="-2790333"/>
            <a:ext cx="16297277" cy="10798175"/>
            <a:chOff x="-1081" y="-1385"/>
            <a:chExt cx="10266" cy="6802"/>
          </a:xfrm>
        </p:grpSpPr>
        <p:sp>
          <p:nvSpPr>
            <p:cNvPr id="302" name="AutoShape 296">
              <a:extLst>
                <a:ext uri="{FF2B5EF4-FFF2-40B4-BE49-F238E27FC236}">
                  <a16:creationId xmlns:a16="http://schemas.microsoft.com/office/drawing/2014/main" id="{9C66D17B-595C-48C8-8C5C-9F3DE3D31609}"/>
                </a:ext>
              </a:extLst>
            </p:cNvPr>
            <p:cNvSpPr>
              <a:spLocks noChangeAspect="1" noChangeArrowheads="1" noTextEdit="1"/>
            </p:cNvSpPr>
            <p:nvPr/>
          </p:nvSpPr>
          <p:spPr bwMode="auto">
            <a:xfrm>
              <a:off x="-72" y="0"/>
              <a:ext cx="8269" cy="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3" name="Group 498">
              <a:extLst>
                <a:ext uri="{FF2B5EF4-FFF2-40B4-BE49-F238E27FC236}">
                  <a16:creationId xmlns:a16="http://schemas.microsoft.com/office/drawing/2014/main" id="{FC32E9B4-5269-4F1B-8657-652034A987EB}"/>
                </a:ext>
              </a:extLst>
            </p:cNvPr>
            <p:cNvGrpSpPr>
              <a:grpSpLocks/>
            </p:cNvGrpSpPr>
            <p:nvPr/>
          </p:nvGrpSpPr>
          <p:grpSpPr bwMode="auto">
            <a:xfrm>
              <a:off x="-1081" y="-1385"/>
              <a:ext cx="10266" cy="6802"/>
              <a:chOff x="-1081" y="-1385"/>
              <a:chExt cx="10266" cy="6802"/>
            </a:xfrm>
          </p:grpSpPr>
          <p:sp>
            <p:nvSpPr>
              <p:cNvPr id="360" name="Freeform 298">
                <a:extLst>
                  <a:ext uri="{FF2B5EF4-FFF2-40B4-BE49-F238E27FC236}">
                    <a16:creationId xmlns:a16="http://schemas.microsoft.com/office/drawing/2014/main" id="{AA74B2CD-A833-4E73-AEFC-6A5D9FF2F3E5}"/>
                  </a:ext>
                </a:extLst>
              </p:cNvPr>
              <p:cNvSpPr>
                <a:spLocks/>
              </p:cNvSpPr>
              <p:nvPr/>
            </p:nvSpPr>
            <p:spPr bwMode="auto">
              <a:xfrm>
                <a:off x="1713" y="5142"/>
                <a:ext cx="6598" cy="275"/>
              </a:xfrm>
              <a:custGeom>
                <a:avLst/>
                <a:gdLst>
                  <a:gd name="T0" fmla="*/ 2292 w 6598"/>
                  <a:gd name="T1" fmla="*/ 0 h 275"/>
                  <a:gd name="T2" fmla="*/ 0 w 6598"/>
                  <a:gd name="T3" fmla="*/ 275 h 275"/>
                  <a:gd name="T4" fmla="*/ 6598 w 6598"/>
                  <a:gd name="T5" fmla="*/ 66 h 275"/>
                  <a:gd name="T6" fmla="*/ 2292 w 6598"/>
                  <a:gd name="T7" fmla="*/ 0 h 275"/>
                </a:gdLst>
                <a:ahLst/>
                <a:cxnLst>
                  <a:cxn ang="0">
                    <a:pos x="T0" y="T1"/>
                  </a:cxn>
                  <a:cxn ang="0">
                    <a:pos x="T2" y="T3"/>
                  </a:cxn>
                  <a:cxn ang="0">
                    <a:pos x="T4" y="T5"/>
                  </a:cxn>
                  <a:cxn ang="0">
                    <a:pos x="T6" y="T7"/>
                  </a:cxn>
                </a:cxnLst>
                <a:rect l="0" t="0" r="r" b="b"/>
                <a:pathLst>
                  <a:path w="6598" h="275">
                    <a:moveTo>
                      <a:pt x="2292" y="0"/>
                    </a:moveTo>
                    <a:lnTo>
                      <a:pt x="0" y="275"/>
                    </a:lnTo>
                    <a:lnTo>
                      <a:pt x="6598" y="66"/>
                    </a:lnTo>
                    <a:lnTo>
                      <a:pt x="2292" y="0"/>
                    </a:lnTo>
                    <a:close/>
                  </a:path>
                </a:pathLst>
              </a:custGeom>
              <a:solidFill>
                <a:srgbClr val="458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299">
                <a:extLst>
                  <a:ext uri="{FF2B5EF4-FFF2-40B4-BE49-F238E27FC236}">
                    <a16:creationId xmlns:a16="http://schemas.microsoft.com/office/drawing/2014/main" id="{0FCBB6B8-2F2E-4273-AAFE-9615E6DC32D1}"/>
                  </a:ext>
                </a:extLst>
              </p:cNvPr>
              <p:cNvSpPr>
                <a:spLocks/>
              </p:cNvSpPr>
              <p:nvPr/>
            </p:nvSpPr>
            <p:spPr bwMode="auto">
              <a:xfrm>
                <a:off x="4194" y="4532"/>
                <a:ext cx="4117" cy="676"/>
              </a:xfrm>
              <a:custGeom>
                <a:avLst/>
                <a:gdLst>
                  <a:gd name="T0" fmla="*/ 1619 w 4117"/>
                  <a:gd name="T1" fmla="*/ 0 h 676"/>
                  <a:gd name="T2" fmla="*/ 0 w 4117"/>
                  <a:gd name="T3" fmla="*/ 517 h 676"/>
                  <a:gd name="T4" fmla="*/ 4117 w 4117"/>
                  <a:gd name="T5" fmla="*/ 676 h 676"/>
                  <a:gd name="T6" fmla="*/ 1619 w 4117"/>
                  <a:gd name="T7" fmla="*/ 0 h 676"/>
                </a:gdLst>
                <a:ahLst/>
                <a:cxnLst>
                  <a:cxn ang="0">
                    <a:pos x="T0" y="T1"/>
                  </a:cxn>
                  <a:cxn ang="0">
                    <a:pos x="T2" y="T3"/>
                  </a:cxn>
                  <a:cxn ang="0">
                    <a:pos x="T4" y="T5"/>
                  </a:cxn>
                  <a:cxn ang="0">
                    <a:pos x="T6" y="T7"/>
                  </a:cxn>
                </a:cxnLst>
                <a:rect l="0" t="0" r="r" b="b"/>
                <a:pathLst>
                  <a:path w="4117" h="676">
                    <a:moveTo>
                      <a:pt x="1619" y="0"/>
                    </a:moveTo>
                    <a:lnTo>
                      <a:pt x="0" y="517"/>
                    </a:lnTo>
                    <a:lnTo>
                      <a:pt x="4117" y="676"/>
                    </a:lnTo>
                    <a:lnTo>
                      <a:pt x="1619" y="0"/>
                    </a:lnTo>
                    <a:close/>
                  </a:path>
                </a:pathLst>
              </a:custGeom>
              <a:solidFill>
                <a:srgbClr val="2B7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300">
                <a:extLst>
                  <a:ext uri="{FF2B5EF4-FFF2-40B4-BE49-F238E27FC236}">
                    <a16:creationId xmlns:a16="http://schemas.microsoft.com/office/drawing/2014/main" id="{92A80112-937D-4CE6-B348-043C714EEE6D}"/>
                  </a:ext>
                </a:extLst>
              </p:cNvPr>
              <p:cNvSpPr>
                <a:spLocks/>
              </p:cNvSpPr>
              <p:nvPr/>
            </p:nvSpPr>
            <p:spPr bwMode="auto">
              <a:xfrm>
                <a:off x="4005" y="5049"/>
                <a:ext cx="4306" cy="159"/>
              </a:xfrm>
              <a:custGeom>
                <a:avLst/>
                <a:gdLst>
                  <a:gd name="T0" fmla="*/ 189 w 4306"/>
                  <a:gd name="T1" fmla="*/ 0 h 159"/>
                  <a:gd name="T2" fmla="*/ 0 w 4306"/>
                  <a:gd name="T3" fmla="*/ 93 h 159"/>
                  <a:gd name="T4" fmla="*/ 4306 w 4306"/>
                  <a:gd name="T5" fmla="*/ 159 h 159"/>
                  <a:gd name="T6" fmla="*/ 189 w 4306"/>
                  <a:gd name="T7" fmla="*/ 0 h 159"/>
                </a:gdLst>
                <a:ahLst/>
                <a:cxnLst>
                  <a:cxn ang="0">
                    <a:pos x="T0" y="T1"/>
                  </a:cxn>
                  <a:cxn ang="0">
                    <a:pos x="T2" y="T3"/>
                  </a:cxn>
                  <a:cxn ang="0">
                    <a:pos x="T4" y="T5"/>
                  </a:cxn>
                  <a:cxn ang="0">
                    <a:pos x="T6" y="T7"/>
                  </a:cxn>
                </a:cxnLst>
                <a:rect l="0" t="0" r="r" b="b"/>
                <a:pathLst>
                  <a:path w="4306" h="159">
                    <a:moveTo>
                      <a:pt x="189" y="0"/>
                    </a:moveTo>
                    <a:lnTo>
                      <a:pt x="0" y="93"/>
                    </a:lnTo>
                    <a:lnTo>
                      <a:pt x="4306" y="159"/>
                    </a:lnTo>
                    <a:lnTo>
                      <a:pt x="189" y="0"/>
                    </a:lnTo>
                    <a:close/>
                  </a:path>
                </a:pathLst>
              </a:custGeom>
              <a:solidFill>
                <a:srgbClr val="338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01">
                <a:extLst>
                  <a:ext uri="{FF2B5EF4-FFF2-40B4-BE49-F238E27FC236}">
                    <a16:creationId xmlns:a16="http://schemas.microsoft.com/office/drawing/2014/main" id="{68D04A31-7F82-4AD9-A10B-582F227570AE}"/>
                  </a:ext>
                </a:extLst>
              </p:cNvPr>
              <p:cNvSpPr>
                <a:spLocks/>
              </p:cNvSpPr>
              <p:nvPr/>
            </p:nvSpPr>
            <p:spPr bwMode="auto">
              <a:xfrm>
                <a:off x="7614" y="28"/>
                <a:ext cx="957" cy="1243"/>
              </a:xfrm>
              <a:custGeom>
                <a:avLst/>
                <a:gdLst>
                  <a:gd name="T0" fmla="*/ 0 w 957"/>
                  <a:gd name="T1" fmla="*/ 0 h 1243"/>
                  <a:gd name="T2" fmla="*/ 508 w 957"/>
                  <a:gd name="T3" fmla="*/ 1243 h 1243"/>
                  <a:gd name="T4" fmla="*/ 957 w 957"/>
                  <a:gd name="T5" fmla="*/ 1243 h 1243"/>
                  <a:gd name="T6" fmla="*/ 0 w 957"/>
                  <a:gd name="T7" fmla="*/ 0 h 1243"/>
                </a:gdLst>
                <a:ahLst/>
                <a:cxnLst>
                  <a:cxn ang="0">
                    <a:pos x="T0" y="T1"/>
                  </a:cxn>
                  <a:cxn ang="0">
                    <a:pos x="T2" y="T3"/>
                  </a:cxn>
                  <a:cxn ang="0">
                    <a:pos x="T4" y="T5"/>
                  </a:cxn>
                  <a:cxn ang="0">
                    <a:pos x="T6" y="T7"/>
                  </a:cxn>
                </a:cxnLst>
                <a:rect l="0" t="0" r="r" b="b"/>
                <a:pathLst>
                  <a:path w="957" h="1243">
                    <a:moveTo>
                      <a:pt x="0" y="0"/>
                    </a:moveTo>
                    <a:lnTo>
                      <a:pt x="508" y="1243"/>
                    </a:lnTo>
                    <a:lnTo>
                      <a:pt x="957" y="1243"/>
                    </a:lnTo>
                    <a:lnTo>
                      <a:pt x="0" y="0"/>
                    </a:lnTo>
                    <a:close/>
                  </a:path>
                </a:pathLst>
              </a:custGeom>
              <a:solidFill>
                <a:srgbClr val="76A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02">
                <a:extLst>
                  <a:ext uri="{FF2B5EF4-FFF2-40B4-BE49-F238E27FC236}">
                    <a16:creationId xmlns:a16="http://schemas.microsoft.com/office/drawing/2014/main" id="{4A62B99F-2850-40CA-97A6-8784A5B5045F}"/>
                  </a:ext>
                </a:extLst>
              </p:cNvPr>
              <p:cNvSpPr>
                <a:spLocks/>
              </p:cNvSpPr>
              <p:nvPr/>
            </p:nvSpPr>
            <p:spPr bwMode="auto">
              <a:xfrm>
                <a:off x="7614" y="28"/>
                <a:ext cx="957" cy="1243"/>
              </a:xfrm>
              <a:custGeom>
                <a:avLst/>
                <a:gdLst>
                  <a:gd name="T0" fmla="*/ 0 w 957"/>
                  <a:gd name="T1" fmla="*/ 0 h 1243"/>
                  <a:gd name="T2" fmla="*/ 508 w 957"/>
                  <a:gd name="T3" fmla="*/ 1243 h 1243"/>
                  <a:gd name="T4" fmla="*/ 957 w 957"/>
                  <a:gd name="T5" fmla="*/ 1243 h 1243"/>
                  <a:gd name="T6" fmla="*/ 0 w 957"/>
                  <a:gd name="T7" fmla="*/ 0 h 1243"/>
                </a:gdLst>
                <a:ahLst/>
                <a:cxnLst>
                  <a:cxn ang="0">
                    <a:pos x="T0" y="T1"/>
                  </a:cxn>
                  <a:cxn ang="0">
                    <a:pos x="T2" y="T3"/>
                  </a:cxn>
                  <a:cxn ang="0">
                    <a:pos x="T4" y="T5"/>
                  </a:cxn>
                  <a:cxn ang="0">
                    <a:pos x="T6" y="T7"/>
                  </a:cxn>
                </a:cxnLst>
                <a:rect l="0" t="0" r="r" b="b"/>
                <a:pathLst>
                  <a:path w="957" h="1243">
                    <a:moveTo>
                      <a:pt x="0" y="0"/>
                    </a:moveTo>
                    <a:lnTo>
                      <a:pt x="508" y="1243"/>
                    </a:lnTo>
                    <a:lnTo>
                      <a:pt x="957" y="124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03">
                <a:extLst>
                  <a:ext uri="{FF2B5EF4-FFF2-40B4-BE49-F238E27FC236}">
                    <a16:creationId xmlns:a16="http://schemas.microsoft.com/office/drawing/2014/main" id="{8C185857-6871-4BF5-A917-5CE41F418398}"/>
                  </a:ext>
                </a:extLst>
              </p:cNvPr>
              <p:cNvSpPr>
                <a:spLocks/>
              </p:cNvSpPr>
              <p:nvPr/>
            </p:nvSpPr>
            <p:spPr bwMode="auto">
              <a:xfrm>
                <a:off x="7614" y="-285"/>
                <a:ext cx="1270" cy="1556"/>
              </a:xfrm>
              <a:custGeom>
                <a:avLst/>
                <a:gdLst>
                  <a:gd name="T0" fmla="*/ 0 w 1270"/>
                  <a:gd name="T1" fmla="*/ 313 h 1556"/>
                  <a:gd name="T2" fmla="*/ 957 w 1270"/>
                  <a:gd name="T3" fmla="*/ 1556 h 1556"/>
                  <a:gd name="T4" fmla="*/ 1270 w 1270"/>
                  <a:gd name="T5" fmla="*/ 0 h 1556"/>
                  <a:gd name="T6" fmla="*/ 0 w 1270"/>
                  <a:gd name="T7" fmla="*/ 313 h 1556"/>
                </a:gdLst>
                <a:ahLst/>
                <a:cxnLst>
                  <a:cxn ang="0">
                    <a:pos x="T0" y="T1"/>
                  </a:cxn>
                  <a:cxn ang="0">
                    <a:pos x="T2" y="T3"/>
                  </a:cxn>
                  <a:cxn ang="0">
                    <a:pos x="T4" y="T5"/>
                  </a:cxn>
                  <a:cxn ang="0">
                    <a:pos x="T6" y="T7"/>
                  </a:cxn>
                </a:cxnLst>
                <a:rect l="0" t="0" r="r" b="b"/>
                <a:pathLst>
                  <a:path w="1270" h="1556">
                    <a:moveTo>
                      <a:pt x="0" y="313"/>
                    </a:moveTo>
                    <a:lnTo>
                      <a:pt x="957" y="1556"/>
                    </a:lnTo>
                    <a:lnTo>
                      <a:pt x="1270" y="0"/>
                    </a:lnTo>
                    <a:lnTo>
                      <a:pt x="0" y="313"/>
                    </a:lnTo>
                    <a:close/>
                  </a:path>
                </a:pathLst>
              </a:custGeom>
              <a:solidFill>
                <a:srgbClr val="7FA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04">
                <a:extLst>
                  <a:ext uri="{FF2B5EF4-FFF2-40B4-BE49-F238E27FC236}">
                    <a16:creationId xmlns:a16="http://schemas.microsoft.com/office/drawing/2014/main" id="{4EC15DF5-A758-4C16-A580-9C2B05CECD2B}"/>
                  </a:ext>
                </a:extLst>
              </p:cNvPr>
              <p:cNvSpPr>
                <a:spLocks/>
              </p:cNvSpPr>
              <p:nvPr/>
            </p:nvSpPr>
            <p:spPr bwMode="auto">
              <a:xfrm>
                <a:off x="8754" y="3306"/>
                <a:ext cx="225" cy="1737"/>
              </a:xfrm>
              <a:custGeom>
                <a:avLst/>
                <a:gdLst>
                  <a:gd name="T0" fmla="*/ 95 w 225"/>
                  <a:gd name="T1" fmla="*/ 659 h 1737"/>
                  <a:gd name="T2" fmla="*/ 0 w 225"/>
                  <a:gd name="T3" fmla="*/ 1737 h 1737"/>
                  <a:gd name="T4" fmla="*/ 225 w 225"/>
                  <a:gd name="T5" fmla="*/ 0 h 1737"/>
                  <a:gd name="T6" fmla="*/ 95 w 225"/>
                  <a:gd name="T7" fmla="*/ 659 h 1737"/>
                </a:gdLst>
                <a:ahLst/>
                <a:cxnLst>
                  <a:cxn ang="0">
                    <a:pos x="T0" y="T1"/>
                  </a:cxn>
                  <a:cxn ang="0">
                    <a:pos x="T2" y="T3"/>
                  </a:cxn>
                  <a:cxn ang="0">
                    <a:pos x="T4" y="T5"/>
                  </a:cxn>
                  <a:cxn ang="0">
                    <a:pos x="T6" y="T7"/>
                  </a:cxn>
                </a:cxnLst>
                <a:rect l="0" t="0" r="r" b="b"/>
                <a:pathLst>
                  <a:path w="225" h="1737">
                    <a:moveTo>
                      <a:pt x="95" y="659"/>
                    </a:moveTo>
                    <a:lnTo>
                      <a:pt x="0" y="1737"/>
                    </a:lnTo>
                    <a:lnTo>
                      <a:pt x="225" y="0"/>
                    </a:lnTo>
                    <a:lnTo>
                      <a:pt x="95" y="659"/>
                    </a:lnTo>
                    <a:close/>
                  </a:path>
                </a:pathLst>
              </a:custGeom>
              <a:solidFill>
                <a:srgbClr val="1869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05">
                <a:extLst>
                  <a:ext uri="{FF2B5EF4-FFF2-40B4-BE49-F238E27FC236}">
                    <a16:creationId xmlns:a16="http://schemas.microsoft.com/office/drawing/2014/main" id="{ACADFFB9-7477-4933-B6E7-06BDC780DD00}"/>
                  </a:ext>
                </a:extLst>
              </p:cNvPr>
              <p:cNvSpPr>
                <a:spLocks/>
              </p:cNvSpPr>
              <p:nvPr/>
            </p:nvSpPr>
            <p:spPr bwMode="auto">
              <a:xfrm>
                <a:off x="7844" y="2140"/>
                <a:ext cx="1341" cy="1166"/>
              </a:xfrm>
              <a:custGeom>
                <a:avLst/>
                <a:gdLst>
                  <a:gd name="T0" fmla="*/ 0 w 1341"/>
                  <a:gd name="T1" fmla="*/ 412 h 1166"/>
                  <a:gd name="T2" fmla="*/ 1135 w 1341"/>
                  <a:gd name="T3" fmla="*/ 1166 h 1166"/>
                  <a:gd name="T4" fmla="*/ 1341 w 1341"/>
                  <a:gd name="T5" fmla="*/ 0 h 1166"/>
                  <a:gd name="T6" fmla="*/ 0 w 1341"/>
                  <a:gd name="T7" fmla="*/ 412 h 1166"/>
                </a:gdLst>
                <a:ahLst/>
                <a:cxnLst>
                  <a:cxn ang="0">
                    <a:pos x="T0" y="T1"/>
                  </a:cxn>
                  <a:cxn ang="0">
                    <a:pos x="T2" y="T3"/>
                  </a:cxn>
                  <a:cxn ang="0">
                    <a:pos x="T4" y="T5"/>
                  </a:cxn>
                  <a:cxn ang="0">
                    <a:pos x="T6" y="T7"/>
                  </a:cxn>
                </a:cxnLst>
                <a:rect l="0" t="0" r="r" b="b"/>
                <a:pathLst>
                  <a:path w="1341" h="1166">
                    <a:moveTo>
                      <a:pt x="0" y="412"/>
                    </a:moveTo>
                    <a:lnTo>
                      <a:pt x="1135" y="1166"/>
                    </a:lnTo>
                    <a:lnTo>
                      <a:pt x="1341" y="0"/>
                    </a:lnTo>
                    <a:lnTo>
                      <a:pt x="0" y="412"/>
                    </a:lnTo>
                    <a:close/>
                  </a:path>
                </a:pathLst>
              </a:custGeom>
              <a:solidFill>
                <a:srgbClr val="3D8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06">
                <a:extLst>
                  <a:ext uri="{FF2B5EF4-FFF2-40B4-BE49-F238E27FC236}">
                    <a16:creationId xmlns:a16="http://schemas.microsoft.com/office/drawing/2014/main" id="{6CB6A9B3-D39E-418C-9A81-851888333A8D}"/>
                  </a:ext>
                </a:extLst>
              </p:cNvPr>
              <p:cNvSpPr>
                <a:spLocks/>
              </p:cNvSpPr>
              <p:nvPr/>
            </p:nvSpPr>
            <p:spPr bwMode="auto">
              <a:xfrm>
                <a:off x="7844" y="1271"/>
                <a:ext cx="1341" cy="1281"/>
              </a:xfrm>
              <a:custGeom>
                <a:avLst/>
                <a:gdLst>
                  <a:gd name="T0" fmla="*/ 727 w 1341"/>
                  <a:gd name="T1" fmla="*/ 0 h 1281"/>
                  <a:gd name="T2" fmla="*/ 0 w 1341"/>
                  <a:gd name="T3" fmla="*/ 1281 h 1281"/>
                  <a:gd name="T4" fmla="*/ 1341 w 1341"/>
                  <a:gd name="T5" fmla="*/ 869 h 1281"/>
                  <a:gd name="T6" fmla="*/ 727 w 1341"/>
                  <a:gd name="T7" fmla="*/ 0 h 1281"/>
                </a:gdLst>
                <a:ahLst/>
                <a:cxnLst>
                  <a:cxn ang="0">
                    <a:pos x="T0" y="T1"/>
                  </a:cxn>
                  <a:cxn ang="0">
                    <a:pos x="T2" y="T3"/>
                  </a:cxn>
                  <a:cxn ang="0">
                    <a:pos x="T4" y="T5"/>
                  </a:cxn>
                  <a:cxn ang="0">
                    <a:pos x="T6" y="T7"/>
                  </a:cxn>
                </a:cxnLst>
                <a:rect l="0" t="0" r="r" b="b"/>
                <a:pathLst>
                  <a:path w="1341" h="1281">
                    <a:moveTo>
                      <a:pt x="727" y="0"/>
                    </a:moveTo>
                    <a:lnTo>
                      <a:pt x="0" y="1281"/>
                    </a:lnTo>
                    <a:lnTo>
                      <a:pt x="1341" y="869"/>
                    </a:lnTo>
                    <a:lnTo>
                      <a:pt x="727" y="0"/>
                    </a:lnTo>
                    <a:close/>
                  </a:path>
                </a:pathLst>
              </a:custGeom>
              <a:solidFill>
                <a:srgbClr val="539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07">
                <a:extLst>
                  <a:ext uri="{FF2B5EF4-FFF2-40B4-BE49-F238E27FC236}">
                    <a16:creationId xmlns:a16="http://schemas.microsoft.com/office/drawing/2014/main" id="{EDC5B2DA-45B8-4125-86E3-CD782A889C4F}"/>
                  </a:ext>
                </a:extLst>
              </p:cNvPr>
              <p:cNvSpPr>
                <a:spLocks/>
              </p:cNvSpPr>
              <p:nvPr/>
            </p:nvSpPr>
            <p:spPr bwMode="auto">
              <a:xfrm>
                <a:off x="7844" y="1271"/>
                <a:ext cx="1341" cy="1281"/>
              </a:xfrm>
              <a:custGeom>
                <a:avLst/>
                <a:gdLst>
                  <a:gd name="T0" fmla="*/ 727 w 1341"/>
                  <a:gd name="T1" fmla="*/ 0 h 1281"/>
                  <a:gd name="T2" fmla="*/ 0 w 1341"/>
                  <a:gd name="T3" fmla="*/ 1281 h 1281"/>
                  <a:gd name="T4" fmla="*/ 1341 w 1341"/>
                  <a:gd name="T5" fmla="*/ 869 h 1281"/>
                  <a:gd name="T6" fmla="*/ 727 w 1341"/>
                  <a:gd name="T7" fmla="*/ 0 h 1281"/>
                </a:gdLst>
                <a:ahLst/>
                <a:cxnLst>
                  <a:cxn ang="0">
                    <a:pos x="T0" y="T1"/>
                  </a:cxn>
                  <a:cxn ang="0">
                    <a:pos x="T2" y="T3"/>
                  </a:cxn>
                  <a:cxn ang="0">
                    <a:pos x="T4" y="T5"/>
                  </a:cxn>
                  <a:cxn ang="0">
                    <a:pos x="T6" y="T7"/>
                  </a:cxn>
                </a:cxnLst>
                <a:rect l="0" t="0" r="r" b="b"/>
                <a:pathLst>
                  <a:path w="1341" h="1281">
                    <a:moveTo>
                      <a:pt x="727" y="0"/>
                    </a:moveTo>
                    <a:lnTo>
                      <a:pt x="0" y="1281"/>
                    </a:lnTo>
                    <a:lnTo>
                      <a:pt x="1341" y="869"/>
                    </a:lnTo>
                    <a:lnTo>
                      <a:pt x="7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08">
                <a:extLst>
                  <a:ext uri="{FF2B5EF4-FFF2-40B4-BE49-F238E27FC236}">
                    <a16:creationId xmlns:a16="http://schemas.microsoft.com/office/drawing/2014/main" id="{3172401B-9485-4FB5-B642-170D25797033}"/>
                  </a:ext>
                </a:extLst>
              </p:cNvPr>
              <p:cNvSpPr>
                <a:spLocks/>
              </p:cNvSpPr>
              <p:nvPr/>
            </p:nvSpPr>
            <p:spPr bwMode="auto">
              <a:xfrm>
                <a:off x="8754" y="2140"/>
                <a:ext cx="431" cy="2903"/>
              </a:xfrm>
              <a:custGeom>
                <a:avLst/>
                <a:gdLst>
                  <a:gd name="T0" fmla="*/ 225 w 431"/>
                  <a:gd name="T1" fmla="*/ 1166 h 2903"/>
                  <a:gd name="T2" fmla="*/ 0 w 431"/>
                  <a:gd name="T3" fmla="*/ 2903 h 2903"/>
                  <a:gd name="T4" fmla="*/ 431 w 431"/>
                  <a:gd name="T5" fmla="*/ 0 h 2903"/>
                  <a:gd name="T6" fmla="*/ 225 w 431"/>
                  <a:gd name="T7" fmla="*/ 1166 h 2903"/>
                </a:gdLst>
                <a:ahLst/>
                <a:cxnLst>
                  <a:cxn ang="0">
                    <a:pos x="T0" y="T1"/>
                  </a:cxn>
                  <a:cxn ang="0">
                    <a:pos x="T2" y="T3"/>
                  </a:cxn>
                  <a:cxn ang="0">
                    <a:pos x="T4" y="T5"/>
                  </a:cxn>
                  <a:cxn ang="0">
                    <a:pos x="T6" y="T7"/>
                  </a:cxn>
                </a:cxnLst>
                <a:rect l="0" t="0" r="r" b="b"/>
                <a:pathLst>
                  <a:path w="431" h="2903">
                    <a:moveTo>
                      <a:pt x="225" y="1166"/>
                    </a:moveTo>
                    <a:lnTo>
                      <a:pt x="0" y="2903"/>
                    </a:lnTo>
                    <a:lnTo>
                      <a:pt x="431" y="0"/>
                    </a:lnTo>
                    <a:lnTo>
                      <a:pt x="225" y="1166"/>
                    </a:lnTo>
                    <a:close/>
                  </a:path>
                </a:pathLst>
              </a:custGeom>
              <a:solidFill>
                <a:srgbClr val="267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09">
                <a:extLst>
                  <a:ext uri="{FF2B5EF4-FFF2-40B4-BE49-F238E27FC236}">
                    <a16:creationId xmlns:a16="http://schemas.microsoft.com/office/drawing/2014/main" id="{876109A0-A1C8-4708-AC82-79264D8B9818}"/>
                  </a:ext>
                </a:extLst>
              </p:cNvPr>
              <p:cNvSpPr>
                <a:spLocks/>
              </p:cNvSpPr>
              <p:nvPr/>
            </p:nvSpPr>
            <p:spPr bwMode="auto">
              <a:xfrm>
                <a:off x="8571" y="-285"/>
                <a:ext cx="614" cy="2425"/>
              </a:xfrm>
              <a:custGeom>
                <a:avLst/>
                <a:gdLst>
                  <a:gd name="T0" fmla="*/ 313 w 614"/>
                  <a:gd name="T1" fmla="*/ 0 h 2425"/>
                  <a:gd name="T2" fmla="*/ 0 w 614"/>
                  <a:gd name="T3" fmla="*/ 1556 h 2425"/>
                  <a:gd name="T4" fmla="*/ 614 w 614"/>
                  <a:gd name="T5" fmla="*/ 2425 h 2425"/>
                  <a:gd name="T6" fmla="*/ 313 w 614"/>
                  <a:gd name="T7" fmla="*/ 0 h 2425"/>
                </a:gdLst>
                <a:ahLst/>
                <a:cxnLst>
                  <a:cxn ang="0">
                    <a:pos x="T0" y="T1"/>
                  </a:cxn>
                  <a:cxn ang="0">
                    <a:pos x="T2" y="T3"/>
                  </a:cxn>
                  <a:cxn ang="0">
                    <a:pos x="T4" y="T5"/>
                  </a:cxn>
                  <a:cxn ang="0">
                    <a:pos x="T6" y="T7"/>
                  </a:cxn>
                </a:cxnLst>
                <a:rect l="0" t="0" r="r" b="b"/>
                <a:pathLst>
                  <a:path w="614" h="2425">
                    <a:moveTo>
                      <a:pt x="313" y="0"/>
                    </a:moveTo>
                    <a:lnTo>
                      <a:pt x="0" y="1556"/>
                    </a:lnTo>
                    <a:lnTo>
                      <a:pt x="614" y="2425"/>
                    </a:lnTo>
                    <a:lnTo>
                      <a:pt x="313" y="0"/>
                    </a:lnTo>
                    <a:close/>
                  </a:path>
                </a:pathLst>
              </a:custGeom>
              <a:solidFill>
                <a:srgbClr val="6D9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10">
                <a:extLst>
                  <a:ext uri="{FF2B5EF4-FFF2-40B4-BE49-F238E27FC236}">
                    <a16:creationId xmlns:a16="http://schemas.microsoft.com/office/drawing/2014/main" id="{ED0FA0E6-6FC2-4DB9-9F68-AFC9482A5947}"/>
                  </a:ext>
                </a:extLst>
              </p:cNvPr>
              <p:cNvSpPr>
                <a:spLocks/>
              </p:cNvSpPr>
              <p:nvPr/>
            </p:nvSpPr>
            <p:spPr bwMode="auto">
              <a:xfrm>
                <a:off x="8884" y="-1385"/>
                <a:ext cx="301" cy="3525"/>
              </a:xfrm>
              <a:custGeom>
                <a:avLst/>
                <a:gdLst>
                  <a:gd name="T0" fmla="*/ 18 w 301"/>
                  <a:gd name="T1" fmla="*/ 0 h 3525"/>
                  <a:gd name="T2" fmla="*/ 0 w 301"/>
                  <a:gd name="T3" fmla="*/ 1100 h 3525"/>
                  <a:gd name="T4" fmla="*/ 301 w 301"/>
                  <a:gd name="T5" fmla="*/ 3525 h 3525"/>
                  <a:gd name="T6" fmla="*/ 18 w 301"/>
                  <a:gd name="T7" fmla="*/ 0 h 3525"/>
                </a:gdLst>
                <a:ahLst/>
                <a:cxnLst>
                  <a:cxn ang="0">
                    <a:pos x="T0" y="T1"/>
                  </a:cxn>
                  <a:cxn ang="0">
                    <a:pos x="T2" y="T3"/>
                  </a:cxn>
                  <a:cxn ang="0">
                    <a:pos x="T4" y="T5"/>
                  </a:cxn>
                  <a:cxn ang="0">
                    <a:pos x="T6" y="T7"/>
                  </a:cxn>
                </a:cxnLst>
                <a:rect l="0" t="0" r="r" b="b"/>
                <a:pathLst>
                  <a:path w="301" h="3525">
                    <a:moveTo>
                      <a:pt x="18" y="0"/>
                    </a:moveTo>
                    <a:lnTo>
                      <a:pt x="0" y="1100"/>
                    </a:lnTo>
                    <a:lnTo>
                      <a:pt x="301" y="3525"/>
                    </a:lnTo>
                    <a:lnTo>
                      <a:pt x="18" y="0"/>
                    </a:lnTo>
                    <a:close/>
                  </a:path>
                </a:pathLst>
              </a:custGeom>
              <a:solidFill>
                <a:srgbClr val="7E9A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11">
                <a:extLst>
                  <a:ext uri="{FF2B5EF4-FFF2-40B4-BE49-F238E27FC236}">
                    <a16:creationId xmlns:a16="http://schemas.microsoft.com/office/drawing/2014/main" id="{3AB779FE-7ED3-4FF9-9750-8C6F171F72C8}"/>
                  </a:ext>
                </a:extLst>
              </p:cNvPr>
              <p:cNvSpPr>
                <a:spLocks/>
              </p:cNvSpPr>
              <p:nvPr/>
            </p:nvSpPr>
            <p:spPr bwMode="auto">
              <a:xfrm>
                <a:off x="7844" y="1271"/>
                <a:ext cx="727" cy="1281"/>
              </a:xfrm>
              <a:custGeom>
                <a:avLst/>
                <a:gdLst>
                  <a:gd name="T0" fmla="*/ 278 w 727"/>
                  <a:gd name="T1" fmla="*/ 0 h 1281"/>
                  <a:gd name="T2" fmla="*/ 0 w 727"/>
                  <a:gd name="T3" fmla="*/ 1281 h 1281"/>
                  <a:gd name="T4" fmla="*/ 727 w 727"/>
                  <a:gd name="T5" fmla="*/ 0 h 1281"/>
                  <a:gd name="T6" fmla="*/ 278 w 727"/>
                  <a:gd name="T7" fmla="*/ 0 h 1281"/>
                </a:gdLst>
                <a:ahLst/>
                <a:cxnLst>
                  <a:cxn ang="0">
                    <a:pos x="T0" y="T1"/>
                  </a:cxn>
                  <a:cxn ang="0">
                    <a:pos x="T2" y="T3"/>
                  </a:cxn>
                  <a:cxn ang="0">
                    <a:pos x="T4" y="T5"/>
                  </a:cxn>
                  <a:cxn ang="0">
                    <a:pos x="T6" y="T7"/>
                  </a:cxn>
                </a:cxnLst>
                <a:rect l="0" t="0" r="r" b="b"/>
                <a:pathLst>
                  <a:path w="727" h="1281">
                    <a:moveTo>
                      <a:pt x="278" y="0"/>
                    </a:moveTo>
                    <a:lnTo>
                      <a:pt x="0" y="1281"/>
                    </a:lnTo>
                    <a:lnTo>
                      <a:pt x="727" y="0"/>
                    </a:lnTo>
                    <a:lnTo>
                      <a:pt x="278" y="0"/>
                    </a:lnTo>
                    <a:close/>
                  </a:path>
                </a:pathLst>
              </a:custGeom>
              <a:solidFill>
                <a:srgbClr val="5E9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12">
                <a:extLst>
                  <a:ext uri="{FF2B5EF4-FFF2-40B4-BE49-F238E27FC236}">
                    <a16:creationId xmlns:a16="http://schemas.microsoft.com/office/drawing/2014/main" id="{53DDD311-D86D-4CE1-8904-AB4703F4B509}"/>
                  </a:ext>
                </a:extLst>
              </p:cNvPr>
              <p:cNvSpPr>
                <a:spLocks/>
              </p:cNvSpPr>
              <p:nvPr/>
            </p:nvSpPr>
            <p:spPr bwMode="auto">
              <a:xfrm>
                <a:off x="7844" y="1271"/>
                <a:ext cx="727" cy="1281"/>
              </a:xfrm>
              <a:custGeom>
                <a:avLst/>
                <a:gdLst>
                  <a:gd name="T0" fmla="*/ 278 w 727"/>
                  <a:gd name="T1" fmla="*/ 0 h 1281"/>
                  <a:gd name="T2" fmla="*/ 0 w 727"/>
                  <a:gd name="T3" fmla="*/ 1281 h 1281"/>
                  <a:gd name="T4" fmla="*/ 727 w 727"/>
                  <a:gd name="T5" fmla="*/ 0 h 1281"/>
                  <a:gd name="T6" fmla="*/ 278 w 727"/>
                  <a:gd name="T7" fmla="*/ 0 h 1281"/>
                </a:gdLst>
                <a:ahLst/>
                <a:cxnLst>
                  <a:cxn ang="0">
                    <a:pos x="T0" y="T1"/>
                  </a:cxn>
                  <a:cxn ang="0">
                    <a:pos x="T2" y="T3"/>
                  </a:cxn>
                  <a:cxn ang="0">
                    <a:pos x="T4" y="T5"/>
                  </a:cxn>
                  <a:cxn ang="0">
                    <a:pos x="T6" y="T7"/>
                  </a:cxn>
                </a:cxnLst>
                <a:rect l="0" t="0" r="r" b="b"/>
                <a:pathLst>
                  <a:path w="727" h="1281">
                    <a:moveTo>
                      <a:pt x="278" y="0"/>
                    </a:moveTo>
                    <a:lnTo>
                      <a:pt x="0" y="1281"/>
                    </a:lnTo>
                    <a:lnTo>
                      <a:pt x="727" y="0"/>
                    </a:lnTo>
                    <a:lnTo>
                      <a:pt x="2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13">
                <a:extLst>
                  <a:ext uri="{FF2B5EF4-FFF2-40B4-BE49-F238E27FC236}">
                    <a16:creationId xmlns:a16="http://schemas.microsoft.com/office/drawing/2014/main" id="{619281EF-4A50-4F70-9F36-472E967ECAA5}"/>
                  </a:ext>
                </a:extLst>
              </p:cNvPr>
              <p:cNvSpPr>
                <a:spLocks/>
              </p:cNvSpPr>
              <p:nvPr/>
            </p:nvSpPr>
            <p:spPr bwMode="auto">
              <a:xfrm>
                <a:off x="7685" y="3965"/>
                <a:ext cx="1164" cy="1078"/>
              </a:xfrm>
              <a:custGeom>
                <a:avLst/>
                <a:gdLst>
                  <a:gd name="T0" fmla="*/ 0 w 1164"/>
                  <a:gd name="T1" fmla="*/ 550 h 1078"/>
                  <a:gd name="T2" fmla="*/ 1069 w 1164"/>
                  <a:gd name="T3" fmla="*/ 1078 h 1078"/>
                  <a:gd name="T4" fmla="*/ 1164 w 1164"/>
                  <a:gd name="T5" fmla="*/ 0 h 1078"/>
                  <a:gd name="T6" fmla="*/ 0 w 1164"/>
                  <a:gd name="T7" fmla="*/ 550 h 1078"/>
                </a:gdLst>
                <a:ahLst/>
                <a:cxnLst>
                  <a:cxn ang="0">
                    <a:pos x="T0" y="T1"/>
                  </a:cxn>
                  <a:cxn ang="0">
                    <a:pos x="T2" y="T3"/>
                  </a:cxn>
                  <a:cxn ang="0">
                    <a:pos x="T4" y="T5"/>
                  </a:cxn>
                  <a:cxn ang="0">
                    <a:pos x="T6" y="T7"/>
                  </a:cxn>
                </a:cxnLst>
                <a:rect l="0" t="0" r="r" b="b"/>
                <a:pathLst>
                  <a:path w="1164" h="1078">
                    <a:moveTo>
                      <a:pt x="0" y="550"/>
                    </a:moveTo>
                    <a:lnTo>
                      <a:pt x="1069" y="1078"/>
                    </a:lnTo>
                    <a:lnTo>
                      <a:pt x="1164" y="0"/>
                    </a:lnTo>
                    <a:lnTo>
                      <a:pt x="0" y="550"/>
                    </a:lnTo>
                    <a:close/>
                  </a:path>
                </a:pathLst>
              </a:custGeom>
              <a:solidFill>
                <a:srgbClr val="0E6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14">
                <a:extLst>
                  <a:ext uri="{FF2B5EF4-FFF2-40B4-BE49-F238E27FC236}">
                    <a16:creationId xmlns:a16="http://schemas.microsoft.com/office/drawing/2014/main" id="{810BAE4C-2BE0-43F7-B1B7-DC5525895FA5}"/>
                  </a:ext>
                </a:extLst>
              </p:cNvPr>
              <p:cNvSpPr>
                <a:spLocks/>
              </p:cNvSpPr>
              <p:nvPr/>
            </p:nvSpPr>
            <p:spPr bwMode="auto">
              <a:xfrm>
                <a:off x="7844" y="2552"/>
                <a:ext cx="1135" cy="1413"/>
              </a:xfrm>
              <a:custGeom>
                <a:avLst/>
                <a:gdLst>
                  <a:gd name="T0" fmla="*/ 0 w 1135"/>
                  <a:gd name="T1" fmla="*/ 0 h 1413"/>
                  <a:gd name="T2" fmla="*/ 1005 w 1135"/>
                  <a:gd name="T3" fmla="*/ 1413 h 1413"/>
                  <a:gd name="T4" fmla="*/ 1135 w 1135"/>
                  <a:gd name="T5" fmla="*/ 754 h 1413"/>
                  <a:gd name="T6" fmla="*/ 0 w 1135"/>
                  <a:gd name="T7" fmla="*/ 0 h 1413"/>
                </a:gdLst>
                <a:ahLst/>
                <a:cxnLst>
                  <a:cxn ang="0">
                    <a:pos x="T0" y="T1"/>
                  </a:cxn>
                  <a:cxn ang="0">
                    <a:pos x="T2" y="T3"/>
                  </a:cxn>
                  <a:cxn ang="0">
                    <a:pos x="T4" y="T5"/>
                  </a:cxn>
                  <a:cxn ang="0">
                    <a:pos x="T6" y="T7"/>
                  </a:cxn>
                </a:cxnLst>
                <a:rect l="0" t="0" r="r" b="b"/>
                <a:pathLst>
                  <a:path w="1135" h="1413">
                    <a:moveTo>
                      <a:pt x="0" y="0"/>
                    </a:moveTo>
                    <a:lnTo>
                      <a:pt x="1005" y="1413"/>
                    </a:lnTo>
                    <a:lnTo>
                      <a:pt x="1135" y="754"/>
                    </a:lnTo>
                    <a:lnTo>
                      <a:pt x="0" y="0"/>
                    </a:lnTo>
                    <a:close/>
                  </a:path>
                </a:pathLst>
              </a:custGeom>
              <a:solidFill>
                <a:srgbClr val="2C7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15">
                <a:extLst>
                  <a:ext uri="{FF2B5EF4-FFF2-40B4-BE49-F238E27FC236}">
                    <a16:creationId xmlns:a16="http://schemas.microsoft.com/office/drawing/2014/main" id="{95908447-77FD-4246-9750-6A4640DFA136}"/>
                  </a:ext>
                </a:extLst>
              </p:cNvPr>
              <p:cNvSpPr>
                <a:spLocks/>
              </p:cNvSpPr>
              <p:nvPr/>
            </p:nvSpPr>
            <p:spPr bwMode="auto">
              <a:xfrm>
                <a:off x="7685" y="4515"/>
                <a:ext cx="1069" cy="693"/>
              </a:xfrm>
              <a:custGeom>
                <a:avLst/>
                <a:gdLst>
                  <a:gd name="T0" fmla="*/ 0 w 1069"/>
                  <a:gd name="T1" fmla="*/ 0 h 693"/>
                  <a:gd name="T2" fmla="*/ 626 w 1069"/>
                  <a:gd name="T3" fmla="*/ 693 h 693"/>
                  <a:gd name="T4" fmla="*/ 1069 w 1069"/>
                  <a:gd name="T5" fmla="*/ 528 h 693"/>
                  <a:gd name="T6" fmla="*/ 0 w 1069"/>
                  <a:gd name="T7" fmla="*/ 0 h 693"/>
                </a:gdLst>
                <a:ahLst/>
                <a:cxnLst>
                  <a:cxn ang="0">
                    <a:pos x="T0" y="T1"/>
                  </a:cxn>
                  <a:cxn ang="0">
                    <a:pos x="T2" y="T3"/>
                  </a:cxn>
                  <a:cxn ang="0">
                    <a:pos x="T4" y="T5"/>
                  </a:cxn>
                  <a:cxn ang="0">
                    <a:pos x="T6" y="T7"/>
                  </a:cxn>
                </a:cxnLst>
                <a:rect l="0" t="0" r="r" b="b"/>
                <a:pathLst>
                  <a:path w="1069" h="693">
                    <a:moveTo>
                      <a:pt x="0" y="0"/>
                    </a:moveTo>
                    <a:lnTo>
                      <a:pt x="626" y="693"/>
                    </a:lnTo>
                    <a:lnTo>
                      <a:pt x="1069" y="528"/>
                    </a:lnTo>
                    <a:lnTo>
                      <a:pt x="0" y="0"/>
                    </a:lnTo>
                    <a:close/>
                  </a:path>
                </a:pathLst>
              </a:custGeom>
              <a:solidFill>
                <a:srgbClr val="096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16">
                <a:extLst>
                  <a:ext uri="{FF2B5EF4-FFF2-40B4-BE49-F238E27FC236}">
                    <a16:creationId xmlns:a16="http://schemas.microsoft.com/office/drawing/2014/main" id="{2A55DC6B-ED2E-4E3E-9B5D-7464D7678A65}"/>
                  </a:ext>
                </a:extLst>
              </p:cNvPr>
              <p:cNvSpPr>
                <a:spLocks/>
              </p:cNvSpPr>
              <p:nvPr/>
            </p:nvSpPr>
            <p:spPr bwMode="auto">
              <a:xfrm>
                <a:off x="7685" y="2552"/>
                <a:ext cx="1164" cy="1963"/>
              </a:xfrm>
              <a:custGeom>
                <a:avLst/>
                <a:gdLst>
                  <a:gd name="T0" fmla="*/ 159 w 1164"/>
                  <a:gd name="T1" fmla="*/ 0 h 1963"/>
                  <a:gd name="T2" fmla="*/ 0 w 1164"/>
                  <a:gd name="T3" fmla="*/ 1963 h 1963"/>
                  <a:gd name="T4" fmla="*/ 1164 w 1164"/>
                  <a:gd name="T5" fmla="*/ 1413 h 1963"/>
                  <a:gd name="T6" fmla="*/ 159 w 1164"/>
                  <a:gd name="T7" fmla="*/ 0 h 1963"/>
                </a:gdLst>
                <a:ahLst/>
                <a:cxnLst>
                  <a:cxn ang="0">
                    <a:pos x="T0" y="T1"/>
                  </a:cxn>
                  <a:cxn ang="0">
                    <a:pos x="T2" y="T3"/>
                  </a:cxn>
                  <a:cxn ang="0">
                    <a:pos x="T4" y="T5"/>
                  </a:cxn>
                  <a:cxn ang="0">
                    <a:pos x="T6" y="T7"/>
                  </a:cxn>
                </a:cxnLst>
                <a:rect l="0" t="0" r="r" b="b"/>
                <a:pathLst>
                  <a:path w="1164" h="1963">
                    <a:moveTo>
                      <a:pt x="159" y="0"/>
                    </a:moveTo>
                    <a:lnTo>
                      <a:pt x="0" y="1963"/>
                    </a:lnTo>
                    <a:lnTo>
                      <a:pt x="1164" y="1413"/>
                    </a:lnTo>
                    <a:lnTo>
                      <a:pt x="159" y="0"/>
                    </a:lnTo>
                    <a:close/>
                  </a:path>
                </a:pathLst>
              </a:custGeom>
              <a:solidFill>
                <a:srgbClr val="227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317">
                <a:extLst>
                  <a:ext uri="{FF2B5EF4-FFF2-40B4-BE49-F238E27FC236}">
                    <a16:creationId xmlns:a16="http://schemas.microsoft.com/office/drawing/2014/main" id="{863D4E0D-C150-42AD-B58C-EF7FD1A1B9EA}"/>
                  </a:ext>
                </a:extLst>
              </p:cNvPr>
              <p:cNvSpPr>
                <a:spLocks/>
              </p:cNvSpPr>
              <p:nvPr/>
            </p:nvSpPr>
            <p:spPr bwMode="auto">
              <a:xfrm>
                <a:off x="7614" y="-961"/>
                <a:ext cx="1270" cy="989"/>
              </a:xfrm>
              <a:custGeom>
                <a:avLst/>
                <a:gdLst>
                  <a:gd name="T0" fmla="*/ 24 w 1270"/>
                  <a:gd name="T1" fmla="*/ 0 h 989"/>
                  <a:gd name="T2" fmla="*/ 0 w 1270"/>
                  <a:gd name="T3" fmla="*/ 989 h 989"/>
                  <a:gd name="T4" fmla="*/ 1270 w 1270"/>
                  <a:gd name="T5" fmla="*/ 676 h 989"/>
                  <a:gd name="T6" fmla="*/ 24 w 1270"/>
                  <a:gd name="T7" fmla="*/ 0 h 989"/>
                </a:gdLst>
                <a:ahLst/>
                <a:cxnLst>
                  <a:cxn ang="0">
                    <a:pos x="T0" y="T1"/>
                  </a:cxn>
                  <a:cxn ang="0">
                    <a:pos x="T2" y="T3"/>
                  </a:cxn>
                  <a:cxn ang="0">
                    <a:pos x="T4" y="T5"/>
                  </a:cxn>
                  <a:cxn ang="0">
                    <a:pos x="T6" y="T7"/>
                  </a:cxn>
                </a:cxnLst>
                <a:rect l="0" t="0" r="r" b="b"/>
                <a:pathLst>
                  <a:path w="1270" h="989">
                    <a:moveTo>
                      <a:pt x="24" y="0"/>
                    </a:moveTo>
                    <a:lnTo>
                      <a:pt x="0" y="989"/>
                    </a:lnTo>
                    <a:lnTo>
                      <a:pt x="1270" y="676"/>
                    </a:lnTo>
                    <a:lnTo>
                      <a:pt x="24" y="0"/>
                    </a:lnTo>
                    <a:close/>
                  </a:path>
                </a:pathLst>
              </a:custGeom>
              <a:solidFill>
                <a:srgbClr val="8AAB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18">
                <a:extLst>
                  <a:ext uri="{FF2B5EF4-FFF2-40B4-BE49-F238E27FC236}">
                    <a16:creationId xmlns:a16="http://schemas.microsoft.com/office/drawing/2014/main" id="{11F84066-33AC-4106-BAB3-FFC41CF20275}"/>
                  </a:ext>
                </a:extLst>
              </p:cNvPr>
              <p:cNvSpPr>
                <a:spLocks/>
              </p:cNvSpPr>
              <p:nvPr/>
            </p:nvSpPr>
            <p:spPr bwMode="auto">
              <a:xfrm>
                <a:off x="5813" y="4532"/>
                <a:ext cx="2498" cy="676"/>
              </a:xfrm>
              <a:custGeom>
                <a:avLst/>
                <a:gdLst>
                  <a:gd name="T0" fmla="*/ 1500 w 2498"/>
                  <a:gd name="T1" fmla="*/ 27 h 676"/>
                  <a:gd name="T2" fmla="*/ 0 w 2498"/>
                  <a:gd name="T3" fmla="*/ 0 h 676"/>
                  <a:gd name="T4" fmla="*/ 2498 w 2498"/>
                  <a:gd name="T5" fmla="*/ 676 h 676"/>
                  <a:gd name="T6" fmla="*/ 1500 w 2498"/>
                  <a:gd name="T7" fmla="*/ 27 h 676"/>
                </a:gdLst>
                <a:ahLst/>
                <a:cxnLst>
                  <a:cxn ang="0">
                    <a:pos x="T0" y="T1"/>
                  </a:cxn>
                  <a:cxn ang="0">
                    <a:pos x="T2" y="T3"/>
                  </a:cxn>
                  <a:cxn ang="0">
                    <a:pos x="T4" y="T5"/>
                  </a:cxn>
                  <a:cxn ang="0">
                    <a:pos x="T6" y="T7"/>
                  </a:cxn>
                </a:cxnLst>
                <a:rect l="0" t="0" r="r" b="b"/>
                <a:pathLst>
                  <a:path w="2498" h="676">
                    <a:moveTo>
                      <a:pt x="1500" y="27"/>
                    </a:moveTo>
                    <a:lnTo>
                      <a:pt x="0" y="0"/>
                    </a:lnTo>
                    <a:lnTo>
                      <a:pt x="2498" y="676"/>
                    </a:lnTo>
                    <a:lnTo>
                      <a:pt x="1500" y="27"/>
                    </a:lnTo>
                    <a:close/>
                  </a:path>
                </a:pathLst>
              </a:custGeom>
              <a:solidFill>
                <a:srgbClr val="1A7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19">
                <a:extLst>
                  <a:ext uri="{FF2B5EF4-FFF2-40B4-BE49-F238E27FC236}">
                    <a16:creationId xmlns:a16="http://schemas.microsoft.com/office/drawing/2014/main" id="{13F2CCCF-B927-482C-BBE9-1DA6707EF78C}"/>
                  </a:ext>
                </a:extLst>
              </p:cNvPr>
              <p:cNvSpPr>
                <a:spLocks/>
              </p:cNvSpPr>
              <p:nvPr/>
            </p:nvSpPr>
            <p:spPr bwMode="auto">
              <a:xfrm>
                <a:off x="6829" y="2552"/>
                <a:ext cx="1015" cy="1963"/>
              </a:xfrm>
              <a:custGeom>
                <a:avLst/>
                <a:gdLst>
                  <a:gd name="T0" fmla="*/ 0 w 1015"/>
                  <a:gd name="T1" fmla="*/ 1512 h 1963"/>
                  <a:gd name="T2" fmla="*/ 856 w 1015"/>
                  <a:gd name="T3" fmla="*/ 1963 h 1963"/>
                  <a:gd name="T4" fmla="*/ 1015 w 1015"/>
                  <a:gd name="T5" fmla="*/ 0 h 1963"/>
                  <a:gd name="T6" fmla="*/ 0 w 1015"/>
                  <a:gd name="T7" fmla="*/ 1512 h 1963"/>
                </a:gdLst>
                <a:ahLst/>
                <a:cxnLst>
                  <a:cxn ang="0">
                    <a:pos x="T0" y="T1"/>
                  </a:cxn>
                  <a:cxn ang="0">
                    <a:pos x="T2" y="T3"/>
                  </a:cxn>
                  <a:cxn ang="0">
                    <a:pos x="T4" y="T5"/>
                  </a:cxn>
                  <a:cxn ang="0">
                    <a:pos x="T6" y="T7"/>
                  </a:cxn>
                </a:cxnLst>
                <a:rect l="0" t="0" r="r" b="b"/>
                <a:pathLst>
                  <a:path w="1015" h="1963">
                    <a:moveTo>
                      <a:pt x="0" y="1512"/>
                    </a:moveTo>
                    <a:lnTo>
                      <a:pt x="856" y="1963"/>
                    </a:lnTo>
                    <a:lnTo>
                      <a:pt x="1015" y="0"/>
                    </a:lnTo>
                    <a:lnTo>
                      <a:pt x="0" y="1512"/>
                    </a:lnTo>
                    <a:close/>
                  </a:path>
                </a:pathLst>
              </a:custGeom>
              <a:solidFill>
                <a:srgbClr val="27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20">
                <a:extLst>
                  <a:ext uri="{FF2B5EF4-FFF2-40B4-BE49-F238E27FC236}">
                    <a16:creationId xmlns:a16="http://schemas.microsoft.com/office/drawing/2014/main" id="{3DDB76CE-1AC3-4CA1-9639-AB2DCDAB69ED}"/>
                  </a:ext>
                </a:extLst>
              </p:cNvPr>
              <p:cNvSpPr>
                <a:spLocks/>
              </p:cNvSpPr>
              <p:nvPr/>
            </p:nvSpPr>
            <p:spPr bwMode="auto">
              <a:xfrm>
                <a:off x="7396" y="1271"/>
                <a:ext cx="726" cy="1281"/>
              </a:xfrm>
              <a:custGeom>
                <a:avLst/>
                <a:gdLst>
                  <a:gd name="T0" fmla="*/ 0 w 726"/>
                  <a:gd name="T1" fmla="*/ 858 h 1281"/>
                  <a:gd name="T2" fmla="*/ 448 w 726"/>
                  <a:gd name="T3" fmla="*/ 1281 h 1281"/>
                  <a:gd name="T4" fmla="*/ 726 w 726"/>
                  <a:gd name="T5" fmla="*/ 0 h 1281"/>
                  <a:gd name="T6" fmla="*/ 0 w 726"/>
                  <a:gd name="T7" fmla="*/ 858 h 1281"/>
                </a:gdLst>
                <a:ahLst/>
                <a:cxnLst>
                  <a:cxn ang="0">
                    <a:pos x="T0" y="T1"/>
                  </a:cxn>
                  <a:cxn ang="0">
                    <a:pos x="T2" y="T3"/>
                  </a:cxn>
                  <a:cxn ang="0">
                    <a:pos x="T4" y="T5"/>
                  </a:cxn>
                  <a:cxn ang="0">
                    <a:pos x="T6" y="T7"/>
                  </a:cxn>
                </a:cxnLst>
                <a:rect l="0" t="0" r="r" b="b"/>
                <a:pathLst>
                  <a:path w="726" h="1281">
                    <a:moveTo>
                      <a:pt x="0" y="858"/>
                    </a:moveTo>
                    <a:lnTo>
                      <a:pt x="448" y="1281"/>
                    </a:lnTo>
                    <a:lnTo>
                      <a:pt x="726" y="0"/>
                    </a:lnTo>
                    <a:lnTo>
                      <a:pt x="0" y="858"/>
                    </a:lnTo>
                    <a:close/>
                  </a:path>
                </a:pathLst>
              </a:custGeom>
              <a:solidFill>
                <a:srgbClr val="569E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21">
                <a:extLst>
                  <a:ext uri="{FF2B5EF4-FFF2-40B4-BE49-F238E27FC236}">
                    <a16:creationId xmlns:a16="http://schemas.microsoft.com/office/drawing/2014/main" id="{43845031-5656-4D39-9DEC-53B607CAB341}"/>
                  </a:ext>
                </a:extLst>
              </p:cNvPr>
              <p:cNvSpPr>
                <a:spLocks/>
              </p:cNvSpPr>
              <p:nvPr/>
            </p:nvSpPr>
            <p:spPr bwMode="auto">
              <a:xfrm>
                <a:off x="7396" y="1271"/>
                <a:ext cx="726" cy="1281"/>
              </a:xfrm>
              <a:custGeom>
                <a:avLst/>
                <a:gdLst>
                  <a:gd name="T0" fmla="*/ 0 w 726"/>
                  <a:gd name="T1" fmla="*/ 858 h 1281"/>
                  <a:gd name="T2" fmla="*/ 448 w 726"/>
                  <a:gd name="T3" fmla="*/ 1281 h 1281"/>
                  <a:gd name="T4" fmla="*/ 726 w 726"/>
                  <a:gd name="T5" fmla="*/ 0 h 1281"/>
                  <a:gd name="T6" fmla="*/ 0 w 726"/>
                  <a:gd name="T7" fmla="*/ 858 h 1281"/>
                </a:gdLst>
                <a:ahLst/>
                <a:cxnLst>
                  <a:cxn ang="0">
                    <a:pos x="T0" y="T1"/>
                  </a:cxn>
                  <a:cxn ang="0">
                    <a:pos x="T2" y="T3"/>
                  </a:cxn>
                  <a:cxn ang="0">
                    <a:pos x="T4" y="T5"/>
                  </a:cxn>
                  <a:cxn ang="0">
                    <a:pos x="T6" y="T7"/>
                  </a:cxn>
                </a:cxnLst>
                <a:rect l="0" t="0" r="r" b="b"/>
                <a:pathLst>
                  <a:path w="726" h="1281">
                    <a:moveTo>
                      <a:pt x="0" y="858"/>
                    </a:moveTo>
                    <a:lnTo>
                      <a:pt x="448" y="1281"/>
                    </a:lnTo>
                    <a:lnTo>
                      <a:pt x="726" y="0"/>
                    </a:lnTo>
                    <a:lnTo>
                      <a:pt x="0" y="8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22">
                <a:extLst>
                  <a:ext uri="{FF2B5EF4-FFF2-40B4-BE49-F238E27FC236}">
                    <a16:creationId xmlns:a16="http://schemas.microsoft.com/office/drawing/2014/main" id="{410EE275-65FB-4563-A0BC-B8E7D1202A0A}"/>
                  </a:ext>
                </a:extLst>
              </p:cNvPr>
              <p:cNvSpPr>
                <a:spLocks/>
              </p:cNvSpPr>
              <p:nvPr/>
            </p:nvSpPr>
            <p:spPr bwMode="auto">
              <a:xfrm>
                <a:off x="6829" y="2552"/>
                <a:ext cx="1015" cy="1512"/>
              </a:xfrm>
              <a:custGeom>
                <a:avLst/>
                <a:gdLst>
                  <a:gd name="T0" fmla="*/ 17 w 1015"/>
                  <a:gd name="T1" fmla="*/ 341 h 1512"/>
                  <a:gd name="T2" fmla="*/ 0 w 1015"/>
                  <a:gd name="T3" fmla="*/ 1512 h 1512"/>
                  <a:gd name="T4" fmla="*/ 1015 w 1015"/>
                  <a:gd name="T5" fmla="*/ 0 h 1512"/>
                  <a:gd name="T6" fmla="*/ 17 w 1015"/>
                  <a:gd name="T7" fmla="*/ 341 h 1512"/>
                </a:gdLst>
                <a:ahLst/>
                <a:cxnLst>
                  <a:cxn ang="0">
                    <a:pos x="T0" y="T1"/>
                  </a:cxn>
                  <a:cxn ang="0">
                    <a:pos x="T2" y="T3"/>
                  </a:cxn>
                  <a:cxn ang="0">
                    <a:pos x="T4" y="T5"/>
                  </a:cxn>
                  <a:cxn ang="0">
                    <a:pos x="T6" y="T7"/>
                  </a:cxn>
                </a:cxnLst>
                <a:rect l="0" t="0" r="r" b="b"/>
                <a:pathLst>
                  <a:path w="1015" h="1512">
                    <a:moveTo>
                      <a:pt x="17" y="341"/>
                    </a:moveTo>
                    <a:lnTo>
                      <a:pt x="0" y="1512"/>
                    </a:lnTo>
                    <a:lnTo>
                      <a:pt x="1015" y="0"/>
                    </a:lnTo>
                    <a:lnTo>
                      <a:pt x="17" y="341"/>
                    </a:lnTo>
                    <a:close/>
                  </a:path>
                </a:pathLst>
              </a:custGeom>
              <a:solidFill>
                <a:srgbClr val="369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23">
                <a:extLst>
                  <a:ext uri="{FF2B5EF4-FFF2-40B4-BE49-F238E27FC236}">
                    <a16:creationId xmlns:a16="http://schemas.microsoft.com/office/drawing/2014/main" id="{A35A3ECD-143C-44E8-96F1-78719CA03F7F}"/>
                  </a:ext>
                </a:extLst>
              </p:cNvPr>
              <p:cNvSpPr>
                <a:spLocks/>
              </p:cNvSpPr>
              <p:nvPr/>
            </p:nvSpPr>
            <p:spPr bwMode="auto">
              <a:xfrm>
                <a:off x="7218" y="1271"/>
                <a:ext cx="904" cy="858"/>
              </a:xfrm>
              <a:custGeom>
                <a:avLst/>
                <a:gdLst>
                  <a:gd name="T0" fmla="*/ 0 w 904"/>
                  <a:gd name="T1" fmla="*/ 253 h 858"/>
                  <a:gd name="T2" fmla="*/ 178 w 904"/>
                  <a:gd name="T3" fmla="*/ 858 h 858"/>
                  <a:gd name="T4" fmla="*/ 904 w 904"/>
                  <a:gd name="T5" fmla="*/ 0 h 858"/>
                  <a:gd name="T6" fmla="*/ 0 w 904"/>
                  <a:gd name="T7" fmla="*/ 253 h 858"/>
                </a:gdLst>
                <a:ahLst/>
                <a:cxnLst>
                  <a:cxn ang="0">
                    <a:pos x="T0" y="T1"/>
                  </a:cxn>
                  <a:cxn ang="0">
                    <a:pos x="T2" y="T3"/>
                  </a:cxn>
                  <a:cxn ang="0">
                    <a:pos x="T4" y="T5"/>
                  </a:cxn>
                  <a:cxn ang="0">
                    <a:pos x="T6" y="T7"/>
                  </a:cxn>
                </a:cxnLst>
                <a:rect l="0" t="0" r="r" b="b"/>
                <a:pathLst>
                  <a:path w="904" h="858">
                    <a:moveTo>
                      <a:pt x="0" y="253"/>
                    </a:moveTo>
                    <a:lnTo>
                      <a:pt x="178" y="858"/>
                    </a:lnTo>
                    <a:lnTo>
                      <a:pt x="904" y="0"/>
                    </a:lnTo>
                    <a:lnTo>
                      <a:pt x="0" y="253"/>
                    </a:lnTo>
                    <a:close/>
                  </a:path>
                </a:pathLst>
              </a:custGeom>
              <a:solidFill>
                <a:srgbClr val="63A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24">
                <a:extLst>
                  <a:ext uri="{FF2B5EF4-FFF2-40B4-BE49-F238E27FC236}">
                    <a16:creationId xmlns:a16="http://schemas.microsoft.com/office/drawing/2014/main" id="{C5A481F1-E128-409C-B551-0181884F308F}"/>
                  </a:ext>
                </a:extLst>
              </p:cNvPr>
              <p:cNvSpPr>
                <a:spLocks/>
              </p:cNvSpPr>
              <p:nvPr/>
            </p:nvSpPr>
            <p:spPr bwMode="auto">
              <a:xfrm>
                <a:off x="7218" y="1271"/>
                <a:ext cx="904" cy="858"/>
              </a:xfrm>
              <a:custGeom>
                <a:avLst/>
                <a:gdLst>
                  <a:gd name="T0" fmla="*/ 0 w 904"/>
                  <a:gd name="T1" fmla="*/ 253 h 858"/>
                  <a:gd name="T2" fmla="*/ 178 w 904"/>
                  <a:gd name="T3" fmla="*/ 858 h 858"/>
                  <a:gd name="T4" fmla="*/ 904 w 904"/>
                  <a:gd name="T5" fmla="*/ 0 h 858"/>
                  <a:gd name="T6" fmla="*/ 0 w 904"/>
                  <a:gd name="T7" fmla="*/ 253 h 858"/>
                </a:gdLst>
                <a:ahLst/>
                <a:cxnLst>
                  <a:cxn ang="0">
                    <a:pos x="T0" y="T1"/>
                  </a:cxn>
                  <a:cxn ang="0">
                    <a:pos x="T2" y="T3"/>
                  </a:cxn>
                  <a:cxn ang="0">
                    <a:pos x="T4" y="T5"/>
                  </a:cxn>
                  <a:cxn ang="0">
                    <a:pos x="T6" y="T7"/>
                  </a:cxn>
                </a:cxnLst>
                <a:rect l="0" t="0" r="r" b="b"/>
                <a:pathLst>
                  <a:path w="904" h="858">
                    <a:moveTo>
                      <a:pt x="0" y="253"/>
                    </a:moveTo>
                    <a:lnTo>
                      <a:pt x="178" y="858"/>
                    </a:lnTo>
                    <a:lnTo>
                      <a:pt x="904" y="0"/>
                    </a:lnTo>
                    <a:lnTo>
                      <a:pt x="0" y="2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25">
                <a:extLst>
                  <a:ext uri="{FF2B5EF4-FFF2-40B4-BE49-F238E27FC236}">
                    <a16:creationId xmlns:a16="http://schemas.microsoft.com/office/drawing/2014/main" id="{10C10838-0915-4C9F-BEF1-773A11E96D59}"/>
                  </a:ext>
                </a:extLst>
              </p:cNvPr>
              <p:cNvSpPr>
                <a:spLocks/>
              </p:cNvSpPr>
              <p:nvPr/>
            </p:nvSpPr>
            <p:spPr bwMode="auto">
              <a:xfrm>
                <a:off x="7313" y="4515"/>
                <a:ext cx="998" cy="693"/>
              </a:xfrm>
              <a:custGeom>
                <a:avLst/>
                <a:gdLst>
                  <a:gd name="T0" fmla="*/ 372 w 998"/>
                  <a:gd name="T1" fmla="*/ 0 h 693"/>
                  <a:gd name="T2" fmla="*/ 0 w 998"/>
                  <a:gd name="T3" fmla="*/ 44 h 693"/>
                  <a:gd name="T4" fmla="*/ 998 w 998"/>
                  <a:gd name="T5" fmla="*/ 693 h 693"/>
                  <a:gd name="T6" fmla="*/ 372 w 998"/>
                  <a:gd name="T7" fmla="*/ 0 h 693"/>
                </a:gdLst>
                <a:ahLst/>
                <a:cxnLst>
                  <a:cxn ang="0">
                    <a:pos x="T0" y="T1"/>
                  </a:cxn>
                  <a:cxn ang="0">
                    <a:pos x="T2" y="T3"/>
                  </a:cxn>
                  <a:cxn ang="0">
                    <a:pos x="T4" y="T5"/>
                  </a:cxn>
                  <a:cxn ang="0">
                    <a:pos x="T6" y="T7"/>
                  </a:cxn>
                </a:cxnLst>
                <a:rect l="0" t="0" r="r" b="b"/>
                <a:pathLst>
                  <a:path w="998" h="693">
                    <a:moveTo>
                      <a:pt x="372" y="0"/>
                    </a:moveTo>
                    <a:lnTo>
                      <a:pt x="0" y="44"/>
                    </a:lnTo>
                    <a:lnTo>
                      <a:pt x="998" y="693"/>
                    </a:lnTo>
                    <a:lnTo>
                      <a:pt x="372" y="0"/>
                    </a:lnTo>
                    <a:close/>
                  </a:path>
                </a:pathLst>
              </a:custGeom>
              <a:solidFill>
                <a:srgbClr val="116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26">
                <a:extLst>
                  <a:ext uri="{FF2B5EF4-FFF2-40B4-BE49-F238E27FC236}">
                    <a16:creationId xmlns:a16="http://schemas.microsoft.com/office/drawing/2014/main" id="{9BADE787-E4BC-4942-BF4B-812A158C417B}"/>
                  </a:ext>
                </a:extLst>
              </p:cNvPr>
              <p:cNvSpPr>
                <a:spLocks/>
              </p:cNvSpPr>
              <p:nvPr/>
            </p:nvSpPr>
            <p:spPr bwMode="auto">
              <a:xfrm>
                <a:off x="7218" y="28"/>
                <a:ext cx="904" cy="1496"/>
              </a:xfrm>
              <a:custGeom>
                <a:avLst/>
                <a:gdLst>
                  <a:gd name="T0" fmla="*/ 396 w 904"/>
                  <a:gd name="T1" fmla="*/ 0 h 1496"/>
                  <a:gd name="T2" fmla="*/ 0 w 904"/>
                  <a:gd name="T3" fmla="*/ 1496 h 1496"/>
                  <a:gd name="T4" fmla="*/ 904 w 904"/>
                  <a:gd name="T5" fmla="*/ 1243 h 1496"/>
                  <a:gd name="T6" fmla="*/ 396 w 904"/>
                  <a:gd name="T7" fmla="*/ 0 h 1496"/>
                </a:gdLst>
                <a:ahLst/>
                <a:cxnLst>
                  <a:cxn ang="0">
                    <a:pos x="T0" y="T1"/>
                  </a:cxn>
                  <a:cxn ang="0">
                    <a:pos x="T2" y="T3"/>
                  </a:cxn>
                  <a:cxn ang="0">
                    <a:pos x="T4" y="T5"/>
                  </a:cxn>
                  <a:cxn ang="0">
                    <a:pos x="T6" y="T7"/>
                  </a:cxn>
                </a:cxnLst>
                <a:rect l="0" t="0" r="r" b="b"/>
                <a:pathLst>
                  <a:path w="904" h="1496">
                    <a:moveTo>
                      <a:pt x="396" y="0"/>
                    </a:moveTo>
                    <a:lnTo>
                      <a:pt x="0" y="1496"/>
                    </a:lnTo>
                    <a:lnTo>
                      <a:pt x="904" y="1243"/>
                    </a:lnTo>
                    <a:lnTo>
                      <a:pt x="396" y="0"/>
                    </a:lnTo>
                    <a:close/>
                  </a:path>
                </a:pathLst>
              </a:custGeom>
              <a:solidFill>
                <a:srgbClr val="76A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27">
                <a:extLst>
                  <a:ext uri="{FF2B5EF4-FFF2-40B4-BE49-F238E27FC236}">
                    <a16:creationId xmlns:a16="http://schemas.microsoft.com/office/drawing/2014/main" id="{59B38274-EE53-4560-8A75-79F266561861}"/>
                  </a:ext>
                </a:extLst>
              </p:cNvPr>
              <p:cNvSpPr>
                <a:spLocks/>
              </p:cNvSpPr>
              <p:nvPr/>
            </p:nvSpPr>
            <p:spPr bwMode="auto">
              <a:xfrm>
                <a:off x="7218" y="28"/>
                <a:ext cx="904" cy="1496"/>
              </a:xfrm>
              <a:custGeom>
                <a:avLst/>
                <a:gdLst>
                  <a:gd name="T0" fmla="*/ 396 w 904"/>
                  <a:gd name="T1" fmla="*/ 0 h 1496"/>
                  <a:gd name="T2" fmla="*/ 0 w 904"/>
                  <a:gd name="T3" fmla="*/ 1496 h 1496"/>
                  <a:gd name="T4" fmla="*/ 904 w 904"/>
                  <a:gd name="T5" fmla="*/ 1243 h 1496"/>
                  <a:gd name="T6" fmla="*/ 396 w 904"/>
                  <a:gd name="T7" fmla="*/ 0 h 1496"/>
                </a:gdLst>
                <a:ahLst/>
                <a:cxnLst>
                  <a:cxn ang="0">
                    <a:pos x="T0" y="T1"/>
                  </a:cxn>
                  <a:cxn ang="0">
                    <a:pos x="T2" y="T3"/>
                  </a:cxn>
                  <a:cxn ang="0">
                    <a:pos x="T4" y="T5"/>
                  </a:cxn>
                  <a:cxn ang="0">
                    <a:pos x="T6" y="T7"/>
                  </a:cxn>
                </a:cxnLst>
                <a:rect l="0" t="0" r="r" b="b"/>
                <a:pathLst>
                  <a:path w="904" h="1496">
                    <a:moveTo>
                      <a:pt x="396" y="0"/>
                    </a:moveTo>
                    <a:lnTo>
                      <a:pt x="0" y="1496"/>
                    </a:lnTo>
                    <a:lnTo>
                      <a:pt x="904" y="1243"/>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328">
                <a:extLst>
                  <a:ext uri="{FF2B5EF4-FFF2-40B4-BE49-F238E27FC236}">
                    <a16:creationId xmlns:a16="http://schemas.microsoft.com/office/drawing/2014/main" id="{806FEEC1-8420-45D2-A53C-1CD051F3240B}"/>
                  </a:ext>
                </a:extLst>
              </p:cNvPr>
              <p:cNvSpPr>
                <a:spLocks/>
              </p:cNvSpPr>
              <p:nvPr/>
            </p:nvSpPr>
            <p:spPr bwMode="auto">
              <a:xfrm>
                <a:off x="6332" y="265"/>
                <a:ext cx="886" cy="1259"/>
              </a:xfrm>
              <a:custGeom>
                <a:avLst/>
                <a:gdLst>
                  <a:gd name="T0" fmla="*/ 201 w 886"/>
                  <a:gd name="T1" fmla="*/ 0 h 1259"/>
                  <a:gd name="T2" fmla="*/ 0 w 886"/>
                  <a:gd name="T3" fmla="*/ 797 h 1259"/>
                  <a:gd name="T4" fmla="*/ 886 w 886"/>
                  <a:gd name="T5" fmla="*/ 1259 h 1259"/>
                  <a:gd name="T6" fmla="*/ 201 w 886"/>
                  <a:gd name="T7" fmla="*/ 0 h 1259"/>
                </a:gdLst>
                <a:ahLst/>
                <a:cxnLst>
                  <a:cxn ang="0">
                    <a:pos x="T0" y="T1"/>
                  </a:cxn>
                  <a:cxn ang="0">
                    <a:pos x="T2" y="T3"/>
                  </a:cxn>
                  <a:cxn ang="0">
                    <a:pos x="T4" y="T5"/>
                  </a:cxn>
                  <a:cxn ang="0">
                    <a:pos x="T6" y="T7"/>
                  </a:cxn>
                </a:cxnLst>
                <a:rect l="0" t="0" r="r" b="b"/>
                <a:pathLst>
                  <a:path w="886" h="1259">
                    <a:moveTo>
                      <a:pt x="201" y="0"/>
                    </a:moveTo>
                    <a:lnTo>
                      <a:pt x="0" y="797"/>
                    </a:lnTo>
                    <a:lnTo>
                      <a:pt x="886" y="1259"/>
                    </a:lnTo>
                    <a:lnTo>
                      <a:pt x="201" y="0"/>
                    </a:lnTo>
                    <a:close/>
                  </a:path>
                </a:pathLst>
              </a:custGeom>
              <a:solidFill>
                <a:srgbClr val="7CB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29">
                <a:extLst>
                  <a:ext uri="{FF2B5EF4-FFF2-40B4-BE49-F238E27FC236}">
                    <a16:creationId xmlns:a16="http://schemas.microsoft.com/office/drawing/2014/main" id="{81E3B5D9-C051-4069-844A-6E976F40B617}"/>
                  </a:ext>
                </a:extLst>
              </p:cNvPr>
              <p:cNvSpPr>
                <a:spLocks/>
              </p:cNvSpPr>
              <p:nvPr/>
            </p:nvSpPr>
            <p:spPr bwMode="auto">
              <a:xfrm>
                <a:off x="6332" y="265"/>
                <a:ext cx="886" cy="1259"/>
              </a:xfrm>
              <a:custGeom>
                <a:avLst/>
                <a:gdLst>
                  <a:gd name="T0" fmla="*/ 201 w 886"/>
                  <a:gd name="T1" fmla="*/ 0 h 1259"/>
                  <a:gd name="T2" fmla="*/ 0 w 886"/>
                  <a:gd name="T3" fmla="*/ 797 h 1259"/>
                  <a:gd name="T4" fmla="*/ 886 w 886"/>
                  <a:gd name="T5" fmla="*/ 1259 h 1259"/>
                  <a:gd name="T6" fmla="*/ 201 w 886"/>
                  <a:gd name="T7" fmla="*/ 0 h 1259"/>
                </a:gdLst>
                <a:ahLst/>
                <a:cxnLst>
                  <a:cxn ang="0">
                    <a:pos x="T0" y="T1"/>
                  </a:cxn>
                  <a:cxn ang="0">
                    <a:pos x="T2" y="T3"/>
                  </a:cxn>
                  <a:cxn ang="0">
                    <a:pos x="T4" y="T5"/>
                  </a:cxn>
                  <a:cxn ang="0">
                    <a:pos x="T6" y="T7"/>
                  </a:cxn>
                </a:cxnLst>
                <a:rect l="0" t="0" r="r" b="b"/>
                <a:pathLst>
                  <a:path w="886" h="1259">
                    <a:moveTo>
                      <a:pt x="201" y="0"/>
                    </a:moveTo>
                    <a:lnTo>
                      <a:pt x="0" y="797"/>
                    </a:lnTo>
                    <a:lnTo>
                      <a:pt x="886" y="1259"/>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30">
                <a:extLst>
                  <a:ext uri="{FF2B5EF4-FFF2-40B4-BE49-F238E27FC236}">
                    <a16:creationId xmlns:a16="http://schemas.microsoft.com/office/drawing/2014/main" id="{03322CA4-4766-4828-A835-B61EEE3AA310}"/>
                  </a:ext>
                </a:extLst>
              </p:cNvPr>
              <p:cNvSpPr>
                <a:spLocks/>
              </p:cNvSpPr>
              <p:nvPr/>
            </p:nvSpPr>
            <p:spPr bwMode="auto">
              <a:xfrm>
                <a:off x="6533" y="28"/>
                <a:ext cx="1081" cy="1496"/>
              </a:xfrm>
              <a:custGeom>
                <a:avLst/>
                <a:gdLst>
                  <a:gd name="T0" fmla="*/ 0 w 1081"/>
                  <a:gd name="T1" fmla="*/ 237 h 1496"/>
                  <a:gd name="T2" fmla="*/ 685 w 1081"/>
                  <a:gd name="T3" fmla="*/ 1496 h 1496"/>
                  <a:gd name="T4" fmla="*/ 1081 w 1081"/>
                  <a:gd name="T5" fmla="*/ 0 h 1496"/>
                  <a:gd name="T6" fmla="*/ 0 w 1081"/>
                  <a:gd name="T7" fmla="*/ 237 h 1496"/>
                </a:gdLst>
                <a:ahLst/>
                <a:cxnLst>
                  <a:cxn ang="0">
                    <a:pos x="T0" y="T1"/>
                  </a:cxn>
                  <a:cxn ang="0">
                    <a:pos x="T2" y="T3"/>
                  </a:cxn>
                  <a:cxn ang="0">
                    <a:pos x="T4" y="T5"/>
                  </a:cxn>
                  <a:cxn ang="0">
                    <a:pos x="T6" y="T7"/>
                  </a:cxn>
                </a:cxnLst>
                <a:rect l="0" t="0" r="r" b="b"/>
                <a:pathLst>
                  <a:path w="1081" h="1496">
                    <a:moveTo>
                      <a:pt x="0" y="237"/>
                    </a:moveTo>
                    <a:lnTo>
                      <a:pt x="685" y="1496"/>
                    </a:lnTo>
                    <a:lnTo>
                      <a:pt x="1081" y="0"/>
                    </a:lnTo>
                    <a:lnTo>
                      <a:pt x="0" y="237"/>
                    </a:lnTo>
                    <a:close/>
                  </a:path>
                </a:pathLst>
              </a:custGeom>
              <a:solidFill>
                <a:srgbClr val="81B3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31">
                <a:extLst>
                  <a:ext uri="{FF2B5EF4-FFF2-40B4-BE49-F238E27FC236}">
                    <a16:creationId xmlns:a16="http://schemas.microsoft.com/office/drawing/2014/main" id="{975A7390-E66F-46A0-8619-73F631F8B3ED}"/>
                  </a:ext>
                </a:extLst>
              </p:cNvPr>
              <p:cNvSpPr>
                <a:spLocks/>
              </p:cNvSpPr>
              <p:nvPr/>
            </p:nvSpPr>
            <p:spPr bwMode="auto">
              <a:xfrm>
                <a:off x="6533" y="28"/>
                <a:ext cx="1081" cy="1496"/>
              </a:xfrm>
              <a:custGeom>
                <a:avLst/>
                <a:gdLst>
                  <a:gd name="T0" fmla="*/ 0 w 1081"/>
                  <a:gd name="T1" fmla="*/ 237 h 1496"/>
                  <a:gd name="T2" fmla="*/ 685 w 1081"/>
                  <a:gd name="T3" fmla="*/ 1496 h 1496"/>
                  <a:gd name="T4" fmla="*/ 1081 w 1081"/>
                  <a:gd name="T5" fmla="*/ 0 h 1496"/>
                  <a:gd name="T6" fmla="*/ 0 w 1081"/>
                  <a:gd name="T7" fmla="*/ 237 h 1496"/>
                </a:gdLst>
                <a:ahLst/>
                <a:cxnLst>
                  <a:cxn ang="0">
                    <a:pos x="T0" y="T1"/>
                  </a:cxn>
                  <a:cxn ang="0">
                    <a:pos x="T2" y="T3"/>
                  </a:cxn>
                  <a:cxn ang="0">
                    <a:pos x="T4" y="T5"/>
                  </a:cxn>
                  <a:cxn ang="0">
                    <a:pos x="T6" y="T7"/>
                  </a:cxn>
                </a:cxnLst>
                <a:rect l="0" t="0" r="r" b="b"/>
                <a:pathLst>
                  <a:path w="1081" h="1496">
                    <a:moveTo>
                      <a:pt x="0" y="237"/>
                    </a:moveTo>
                    <a:lnTo>
                      <a:pt x="685" y="1496"/>
                    </a:lnTo>
                    <a:lnTo>
                      <a:pt x="1081" y="0"/>
                    </a:lnTo>
                    <a:lnTo>
                      <a:pt x="0" y="2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32">
                <a:extLst>
                  <a:ext uri="{FF2B5EF4-FFF2-40B4-BE49-F238E27FC236}">
                    <a16:creationId xmlns:a16="http://schemas.microsoft.com/office/drawing/2014/main" id="{04000336-273B-412E-9C27-DEB63D13D8ED}"/>
                  </a:ext>
                </a:extLst>
              </p:cNvPr>
              <p:cNvSpPr>
                <a:spLocks/>
              </p:cNvSpPr>
              <p:nvPr/>
            </p:nvSpPr>
            <p:spPr bwMode="auto">
              <a:xfrm>
                <a:off x="6829" y="4064"/>
                <a:ext cx="856" cy="495"/>
              </a:xfrm>
              <a:custGeom>
                <a:avLst/>
                <a:gdLst>
                  <a:gd name="T0" fmla="*/ 0 w 856"/>
                  <a:gd name="T1" fmla="*/ 0 h 495"/>
                  <a:gd name="T2" fmla="*/ 484 w 856"/>
                  <a:gd name="T3" fmla="*/ 495 h 495"/>
                  <a:gd name="T4" fmla="*/ 856 w 856"/>
                  <a:gd name="T5" fmla="*/ 451 h 495"/>
                  <a:gd name="T6" fmla="*/ 0 w 856"/>
                  <a:gd name="T7" fmla="*/ 0 h 495"/>
                </a:gdLst>
                <a:ahLst/>
                <a:cxnLst>
                  <a:cxn ang="0">
                    <a:pos x="T0" y="T1"/>
                  </a:cxn>
                  <a:cxn ang="0">
                    <a:pos x="T2" y="T3"/>
                  </a:cxn>
                  <a:cxn ang="0">
                    <a:pos x="T4" y="T5"/>
                  </a:cxn>
                  <a:cxn ang="0">
                    <a:pos x="T6" y="T7"/>
                  </a:cxn>
                </a:cxnLst>
                <a:rect l="0" t="0" r="r" b="b"/>
                <a:pathLst>
                  <a:path w="856" h="495">
                    <a:moveTo>
                      <a:pt x="0" y="0"/>
                    </a:moveTo>
                    <a:lnTo>
                      <a:pt x="484" y="495"/>
                    </a:lnTo>
                    <a:lnTo>
                      <a:pt x="856" y="451"/>
                    </a:lnTo>
                    <a:lnTo>
                      <a:pt x="0" y="0"/>
                    </a:lnTo>
                    <a:close/>
                  </a:path>
                </a:pathLst>
              </a:custGeom>
              <a:solidFill>
                <a:srgbClr val="1E7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33">
                <a:extLst>
                  <a:ext uri="{FF2B5EF4-FFF2-40B4-BE49-F238E27FC236}">
                    <a16:creationId xmlns:a16="http://schemas.microsoft.com/office/drawing/2014/main" id="{1973622D-5D6C-466B-84A8-FA0A20F2FB58}"/>
                  </a:ext>
                </a:extLst>
              </p:cNvPr>
              <p:cNvSpPr>
                <a:spLocks/>
              </p:cNvSpPr>
              <p:nvPr/>
            </p:nvSpPr>
            <p:spPr bwMode="auto">
              <a:xfrm>
                <a:off x="6846" y="2129"/>
                <a:ext cx="998" cy="764"/>
              </a:xfrm>
              <a:custGeom>
                <a:avLst/>
                <a:gdLst>
                  <a:gd name="T0" fmla="*/ 550 w 998"/>
                  <a:gd name="T1" fmla="*/ 0 h 764"/>
                  <a:gd name="T2" fmla="*/ 0 w 998"/>
                  <a:gd name="T3" fmla="*/ 764 h 764"/>
                  <a:gd name="T4" fmla="*/ 998 w 998"/>
                  <a:gd name="T5" fmla="*/ 423 h 764"/>
                  <a:gd name="T6" fmla="*/ 550 w 998"/>
                  <a:gd name="T7" fmla="*/ 0 h 764"/>
                </a:gdLst>
                <a:ahLst/>
                <a:cxnLst>
                  <a:cxn ang="0">
                    <a:pos x="T0" y="T1"/>
                  </a:cxn>
                  <a:cxn ang="0">
                    <a:pos x="T2" y="T3"/>
                  </a:cxn>
                  <a:cxn ang="0">
                    <a:pos x="T4" y="T5"/>
                  </a:cxn>
                  <a:cxn ang="0">
                    <a:pos x="T6" y="T7"/>
                  </a:cxn>
                </a:cxnLst>
                <a:rect l="0" t="0" r="r" b="b"/>
                <a:pathLst>
                  <a:path w="998" h="764">
                    <a:moveTo>
                      <a:pt x="550" y="0"/>
                    </a:moveTo>
                    <a:lnTo>
                      <a:pt x="0" y="764"/>
                    </a:lnTo>
                    <a:lnTo>
                      <a:pt x="998" y="423"/>
                    </a:lnTo>
                    <a:lnTo>
                      <a:pt x="550" y="0"/>
                    </a:lnTo>
                    <a:close/>
                  </a:path>
                </a:pathLst>
              </a:custGeom>
              <a:solidFill>
                <a:srgbClr val="489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34">
                <a:extLst>
                  <a:ext uri="{FF2B5EF4-FFF2-40B4-BE49-F238E27FC236}">
                    <a16:creationId xmlns:a16="http://schemas.microsoft.com/office/drawing/2014/main" id="{71C7D127-26C4-4AAE-A265-D1EA9252C0D4}"/>
                  </a:ext>
                </a:extLst>
              </p:cNvPr>
              <p:cNvSpPr>
                <a:spLocks/>
              </p:cNvSpPr>
              <p:nvPr/>
            </p:nvSpPr>
            <p:spPr bwMode="auto">
              <a:xfrm>
                <a:off x="6846" y="2129"/>
                <a:ext cx="998" cy="764"/>
              </a:xfrm>
              <a:custGeom>
                <a:avLst/>
                <a:gdLst>
                  <a:gd name="T0" fmla="*/ 550 w 998"/>
                  <a:gd name="T1" fmla="*/ 0 h 764"/>
                  <a:gd name="T2" fmla="*/ 0 w 998"/>
                  <a:gd name="T3" fmla="*/ 764 h 764"/>
                  <a:gd name="T4" fmla="*/ 998 w 998"/>
                  <a:gd name="T5" fmla="*/ 423 h 764"/>
                  <a:gd name="T6" fmla="*/ 550 w 998"/>
                  <a:gd name="T7" fmla="*/ 0 h 764"/>
                </a:gdLst>
                <a:ahLst/>
                <a:cxnLst>
                  <a:cxn ang="0">
                    <a:pos x="T0" y="T1"/>
                  </a:cxn>
                  <a:cxn ang="0">
                    <a:pos x="T2" y="T3"/>
                  </a:cxn>
                  <a:cxn ang="0">
                    <a:pos x="T4" y="T5"/>
                  </a:cxn>
                  <a:cxn ang="0">
                    <a:pos x="T6" y="T7"/>
                  </a:cxn>
                </a:cxnLst>
                <a:rect l="0" t="0" r="r" b="b"/>
                <a:pathLst>
                  <a:path w="998" h="764">
                    <a:moveTo>
                      <a:pt x="550" y="0"/>
                    </a:moveTo>
                    <a:lnTo>
                      <a:pt x="0" y="764"/>
                    </a:lnTo>
                    <a:lnTo>
                      <a:pt x="998" y="423"/>
                    </a:lnTo>
                    <a:lnTo>
                      <a:pt x="5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35">
                <a:extLst>
                  <a:ext uri="{FF2B5EF4-FFF2-40B4-BE49-F238E27FC236}">
                    <a16:creationId xmlns:a16="http://schemas.microsoft.com/office/drawing/2014/main" id="{0047E7E4-C08A-44B7-A23A-B066FB0CA580}"/>
                  </a:ext>
                </a:extLst>
              </p:cNvPr>
              <p:cNvSpPr>
                <a:spLocks/>
              </p:cNvSpPr>
              <p:nvPr/>
            </p:nvSpPr>
            <p:spPr bwMode="auto">
              <a:xfrm>
                <a:off x="6409" y="-1126"/>
                <a:ext cx="1205" cy="1391"/>
              </a:xfrm>
              <a:custGeom>
                <a:avLst/>
                <a:gdLst>
                  <a:gd name="T0" fmla="*/ 0 w 1205"/>
                  <a:gd name="T1" fmla="*/ 0 h 1391"/>
                  <a:gd name="T2" fmla="*/ 124 w 1205"/>
                  <a:gd name="T3" fmla="*/ 1391 h 1391"/>
                  <a:gd name="T4" fmla="*/ 1205 w 1205"/>
                  <a:gd name="T5" fmla="*/ 1154 h 1391"/>
                  <a:gd name="T6" fmla="*/ 0 w 1205"/>
                  <a:gd name="T7" fmla="*/ 0 h 1391"/>
                </a:gdLst>
                <a:ahLst/>
                <a:cxnLst>
                  <a:cxn ang="0">
                    <a:pos x="T0" y="T1"/>
                  </a:cxn>
                  <a:cxn ang="0">
                    <a:pos x="T2" y="T3"/>
                  </a:cxn>
                  <a:cxn ang="0">
                    <a:pos x="T4" y="T5"/>
                  </a:cxn>
                  <a:cxn ang="0">
                    <a:pos x="T6" y="T7"/>
                  </a:cxn>
                </a:cxnLst>
                <a:rect l="0" t="0" r="r" b="b"/>
                <a:pathLst>
                  <a:path w="1205" h="1391">
                    <a:moveTo>
                      <a:pt x="0" y="0"/>
                    </a:moveTo>
                    <a:lnTo>
                      <a:pt x="124" y="1391"/>
                    </a:lnTo>
                    <a:lnTo>
                      <a:pt x="1205" y="1154"/>
                    </a:lnTo>
                    <a:lnTo>
                      <a:pt x="0" y="0"/>
                    </a:lnTo>
                    <a:close/>
                  </a:path>
                </a:pathLst>
              </a:custGeom>
              <a:solidFill>
                <a:srgbClr val="90B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36">
                <a:extLst>
                  <a:ext uri="{FF2B5EF4-FFF2-40B4-BE49-F238E27FC236}">
                    <a16:creationId xmlns:a16="http://schemas.microsoft.com/office/drawing/2014/main" id="{99FC5428-984B-4193-A2EF-7B5E9FFF2119}"/>
                  </a:ext>
                </a:extLst>
              </p:cNvPr>
              <p:cNvSpPr>
                <a:spLocks/>
              </p:cNvSpPr>
              <p:nvPr/>
            </p:nvSpPr>
            <p:spPr bwMode="auto">
              <a:xfrm>
                <a:off x="6409" y="-1126"/>
                <a:ext cx="1229" cy="1154"/>
              </a:xfrm>
              <a:custGeom>
                <a:avLst/>
                <a:gdLst>
                  <a:gd name="T0" fmla="*/ 0 w 1229"/>
                  <a:gd name="T1" fmla="*/ 0 h 1154"/>
                  <a:gd name="T2" fmla="*/ 1205 w 1229"/>
                  <a:gd name="T3" fmla="*/ 1154 h 1154"/>
                  <a:gd name="T4" fmla="*/ 1229 w 1229"/>
                  <a:gd name="T5" fmla="*/ 165 h 1154"/>
                  <a:gd name="T6" fmla="*/ 0 w 1229"/>
                  <a:gd name="T7" fmla="*/ 0 h 1154"/>
                </a:gdLst>
                <a:ahLst/>
                <a:cxnLst>
                  <a:cxn ang="0">
                    <a:pos x="T0" y="T1"/>
                  </a:cxn>
                  <a:cxn ang="0">
                    <a:pos x="T2" y="T3"/>
                  </a:cxn>
                  <a:cxn ang="0">
                    <a:pos x="T4" y="T5"/>
                  </a:cxn>
                  <a:cxn ang="0">
                    <a:pos x="T6" y="T7"/>
                  </a:cxn>
                </a:cxnLst>
                <a:rect l="0" t="0" r="r" b="b"/>
                <a:pathLst>
                  <a:path w="1229" h="1154">
                    <a:moveTo>
                      <a:pt x="0" y="0"/>
                    </a:moveTo>
                    <a:lnTo>
                      <a:pt x="1205" y="1154"/>
                    </a:lnTo>
                    <a:lnTo>
                      <a:pt x="1229" y="165"/>
                    </a:lnTo>
                    <a:lnTo>
                      <a:pt x="0" y="0"/>
                    </a:lnTo>
                    <a:close/>
                  </a:path>
                </a:pathLst>
              </a:custGeom>
              <a:solidFill>
                <a:srgbClr val="92B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337">
                <a:extLst>
                  <a:ext uri="{FF2B5EF4-FFF2-40B4-BE49-F238E27FC236}">
                    <a16:creationId xmlns:a16="http://schemas.microsoft.com/office/drawing/2014/main" id="{4FD52ADF-65CD-409A-A5A5-6A8AF0C1CC1E}"/>
                  </a:ext>
                </a:extLst>
              </p:cNvPr>
              <p:cNvSpPr>
                <a:spLocks/>
              </p:cNvSpPr>
              <p:nvPr/>
            </p:nvSpPr>
            <p:spPr bwMode="auto">
              <a:xfrm>
                <a:off x="5393" y="1524"/>
                <a:ext cx="1825" cy="1369"/>
              </a:xfrm>
              <a:custGeom>
                <a:avLst/>
                <a:gdLst>
                  <a:gd name="T0" fmla="*/ 0 w 1825"/>
                  <a:gd name="T1" fmla="*/ 682 h 1369"/>
                  <a:gd name="T2" fmla="*/ 1453 w 1825"/>
                  <a:gd name="T3" fmla="*/ 1369 h 1369"/>
                  <a:gd name="T4" fmla="*/ 1825 w 1825"/>
                  <a:gd name="T5" fmla="*/ 0 h 1369"/>
                  <a:gd name="T6" fmla="*/ 0 w 1825"/>
                  <a:gd name="T7" fmla="*/ 682 h 1369"/>
                </a:gdLst>
                <a:ahLst/>
                <a:cxnLst>
                  <a:cxn ang="0">
                    <a:pos x="T0" y="T1"/>
                  </a:cxn>
                  <a:cxn ang="0">
                    <a:pos x="T2" y="T3"/>
                  </a:cxn>
                  <a:cxn ang="0">
                    <a:pos x="T4" y="T5"/>
                  </a:cxn>
                  <a:cxn ang="0">
                    <a:pos x="T6" y="T7"/>
                  </a:cxn>
                </a:cxnLst>
                <a:rect l="0" t="0" r="r" b="b"/>
                <a:pathLst>
                  <a:path w="1825" h="1369">
                    <a:moveTo>
                      <a:pt x="0" y="682"/>
                    </a:moveTo>
                    <a:lnTo>
                      <a:pt x="1453" y="1369"/>
                    </a:lnTo>
                    <a:lnTo>
                      <a:pt x="1825" y="0"/>
                    </a:lnTo>
                    <a:lnTo>
                      <a:pt x="0" y="682"/>
                    </a:lnTo>
                    <a:close/>
                  </a:path>
                </a:pathLst>
              </a:custGeom>
              <a:solidFill>
                <a:srgbClr val="58A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38">
                <a:extLst>
                  <a:ext uri="{FF2B5EF4-FFF2-40B4-BE49-F238E27FC236}">
                    <a16:creationId xmlns:a16="http://schemas.microsoft.com/office/drawing/2014/main" id="{F6FACB0C-94AB-4CBF-A3D1-32EBD7DE63B5}"/>
                  </a:ext>
                </a:extLst>
              </p:cNvPr>
              <p:cNvSpPr>
                <a:spLocks/>
              </p:cNvSpPr>
              <p:nvPr/>
            </p:nvSpPr>
            <p:spPr bwMode="auto">
              <a:xfrm>
                <a:off x="5393" y="1524"/>
                <a:ext cx="1825" cy="1369"/>
              </a:xfrm>
              <a:custGeom>
                <a:avLst/>
                <a:gdLst>
                  <a:gd name="T0" fmla="*/ 0 w 1825"/>
                  <a:gd name="T1" fmla="*/ 682 h 1369"/>
                  <a:gd name="T2" fmla="*/ 1453 w 1825"/>
                  <a:gd name="T3" fmla="*/ 1369 h 1369"/>
                  <a:gd name="T4" fmla="*/ 1825 w 1825"/>
                  <a:gd name="T5" fmla="*/ 0 h 1369"/>
                  <a:gd name="T6" fmla="*/ 0 w 1825"/>
                  <a:gd name="T7" fmla="*/ 682 h 1369"/>
                </a:gdLst>
                <a:ahLst/>
                <a:cxnLst>
                  <a:cxn ang="0">
                    <a:pos x="T0" y="T1"/>
                  </a:cxn>
                  <a:cxn ang="0">
                    <a:pos x="T2" y="T3"/>
                  </a:cxn>
                  <a:cxn ang="0">
                    <a:pos x="T4" y="T5"/>
                  </a:cxn>
                  <a:cxn ang="0">
                    <a:pos x="T6" y="T7"/>
                  </a:cxn>
                </a:cxnLst>
                <a:rect l="0" t="0" r="r" b="b"/>
                <a:pathLst>
                  <a:path w="1825" h="1369">
                    <a:moveTo>
                      <a:pt x="0" y="682"/>
                    </a:moveTo>
                    <a:lnTo>
                      <a:pt x="1453" y="1369"/>
                    </a:lnTo>
                    <a:lnTo>
                      <a:pt x="1825" y="0"/>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339">
                <a:extLst>
                  <a:ext uri="{FF2B5EF4-FFF2-40B4-BE49-F238E27FC236}">
                    <a16:creationId xmlns:a16="http://schemas.microsoft.com/office/drawing/2014/main" id="{9C82FC8E-EBC4-4096-9E50-A3AE8926356D}"/>
                  </a:ext>
                </a:extLst>
              </p:cNvPr>
              <p:cNvSpPr>
                <a:spLocks/>
              </p:cNvSpPr>
              <p:nvPr/>
            </p:nvSpPr>
            <p:spPr bwMode="auto">
              <a:xfrm>
                <a:off x="6846" y="1524"/>
                <a:ext cx="550" cy="1369"/>
              </a:xfrm>
              <a:custGeom>
                <a:avLst/>
                <a:gdLst>
                  <a:gd name="T0" fmla="*/ 372 w 550"/>
                  <a:gd name="T1" fmla="*/ 0 h 1369"/>
                  <a:gd name="T2" fmla="*/ 0 w 550"/>
                  <a:gd name="T3" fmla="*/ 1369 h 1369"/>
                  <a:gd name="T4" fmla="*/ 550 w 550"/>
                  <a:gd name="T5" fmla="*/ 605 h 1369"/>
                  <a:gd name="T6" fmla="*/ 372 w 550"/>
                  <a:gd name="T7" fmla="*/ 0 h 1369"/>
                </a:gdLst>
                <a:ahLst/>
                <a:cxnLst>
                  <a:cxn ang="0">
                    <a:pos x="T0" y="T1"/>
                  </a:cxn>
                  <a:cxn ang="0">
                    <a:pos x="T2" y="T3"/>
                  </a:cxn>
                  <a:cxn ang="0">
                    <a:pos x="T4" y="T5"/>
                  </a:cxn>
                  <a:cxn ang="0">
                    <a:pos x="T6" y="T7"/>
                  </a:cxn>
                </a:cxnLst>
                <a:rect l="0" t="0" r="r" b="b"/>
                <a:pathLst>
                  <a:path w="550" h="1369">
                    <a:moveTo>
                      <a:pt x="372" y="0"/>
                    </a:moveTo>
                    <a:lnTo>
                      <a:pt x="0" y="1369"/>
                    </a:lnTo>
                    <a:lnTo>
                      <a:pt x="550" y="605"/>
                    </a:lnTo>
                    <a:lnTo>
                      <a:pt x="372" y="0"/>
                    </a:lnTo>
                    <a:close/>
                  </a:path>
                </a:pathLst>
              </a:custGeom>
              <a:solidFill>
                <a:srgbClr val="54A4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340">
                <a:extLst>
                  <a:ext uri="{FF2B5EF4-FFF2-40B4-BE49-F238E27FC236}">
                    <a16:creationId xmlns:a16="http://schemas.microsoft.com/office/drawing/2014/main" id="{0F157490-90F7-4297-955D-78CB27049ADB}"/>
                  </a:ext>
                </a:extLst>
              </p:cNvPr>
              <p:cNvSpPr>
                <a:spLocks/>
              </p:cNvSpPr>
              <p:nvPr/>
            </p:nvSpPr>
            <p:spPr bwMode="auto">
              <a:xfrm>
                <a:off x="6846" y="1524"/>
                <a:ext cx="550" cy="1369"/>
              </a:xfrm>
              <a:custGeom>
                <a:avLst/>
                <a:gdLst>
                  <a:gd name="T0" fmla="*/ 372 w 550"/>
                  <a:gd name="T1" fmla="*/ 0 h 1369"/>
                  <a:gd name="T2" fmla="*/ 0 w 550"/>
                  <a:gd name="T3" fmla="*/ 1369 h 1369"/>
                  <a:gd name="T4" fmla="*/ 550 w 550"/>
                  <a:gd name="T5" fmla="*/ 605 h 1369"/>
                  <a:gd name="T6" fmla="*/ 372 w 550"/>
                  <a:gd name="T7" fmla="*/ 0 h 1369"/>
                </a:gdLst>
                <a:ahLst/>
                <a:cxnLst>
                  <a:cxn ang="0">
                    <a:pos x="T0" y="T1"/>
                  </a:cxn>
                  <a:cxn ang="0">
                    <a:pos x="T2" y="T3"/>
                  </a:cxn>
                  <a:cxn ang="0">
                    <a:pos x="T4" y="T5"/>
                  </a:cxn>
                  <a:cxn ang="0">
                    <a:pos x="T6" y="T7"/>
                  </a:cxn>
                </a:cxnLst>
                <a:rect l="0" t="0" r="r" b="b"/>
                <a:pathLst>
                  <a:path w="550" h="1369">
                    <a:moveTo>
                      <a:pt x="372" y="0"/>
                    </a:moveTo>
                    <a:lnTo>
                      <a:pt x="0" y="1369"/>
                    </a:lnTo>
                    <a:lnTo>
                      <a:pt x="550" y="605"/>
                    </a:lnTo>
                    <a:lnTo>
                      <a:pt x="3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341">
                <a:extLst>
                  <a:ext uri="{FF2B5EF4-FFF2-40B4-BE49-F238E27FC236}">
                    <a16:creationId xmlns:a16="http://schemas.microsoft.com/office/drawing/2014/main" id="{1A09BBE8-3D6C-4D28-9D88-FA9EBAC95248}"/>
                  </a:ext>
                </a:extLst>
              </p:cNvPr>
              <p:cNvSpPr>
                <a:spLocks/>
              </p:cNvSpPr>
              <p:nvPr/>
            </p:nvSpPr>
            <p:spPr bwMode="auto">
              <a:xfrm>
                <a:off x="5393" y="1062"/>
                <a:ext cx="1825" cy="1144"/>
              </a:xfrm>
              <a:custGeom>
                <a:avLst/>
                <a:gdLst>
                  <a:gd name="T0" fmla="*/ 939 w 1825"/>
                  <a:gd name="T1" fmla="*/ 0 h 1144"/>
                  <a:gd name="T2" fmla="*/ 0 w 1825"/>
                  <a:gd name="T3" fmla="*/ 1144 h 1144"/>
                  <a:gd name="T4" fmla="*/ 1825 w 1825"/>
                  <a:gd name="T5" fmla="*/ 462 h 1144"/>
                  <a:gd name="T6" fmla="*/ 939 w 1825"/>
                  <a:gd name="T7" fmla="*/ 0 h 1144"/>
                </a:gdLst>
                <a:ahLst/>
                <a:cxnLst>
                  <a:cxn ang="0">
                    <a:pos x="T0" y="T1"/>
                  </a:cxn>
                  <a:cxn ang="0">
                    <a:pos x="T2" y="T3"/>
                  </a:cxn>
                  <a:cxn ang="0">
                    <a:pos x="T4" y="T5"/>
                  </a:cxn>
                  <a:cxn ang="0">
                    <a:pos x="T6" y="T7"/>
                  </a:cxn>
                </a:cxnLst>
                <a:rect l="0" t="0" r="r" b="b"/>
                <a:pathLst>
                  <a:path w="1825" h="1144">
                    <a:moveTo>
                      <a:pt x="939" y="0"/>
                    </a:moveTo>
                    <a:lnTo>
                      <a:pt x="0" y="1144"/>
                    </a:lnTo>
                    <a:lnTo>
                      <a:pt x="1825" y="462"/>
                    </a:lnTo>
                    <a:lnTo>
                      <a:pt x="939" y="0"/>
                    </a:lnTo>
                    <a:close/>
                  </a:path>
                </a:pathLst>
              </a:custGeom>
              <a:solidFill>
                <a:srgbClr val="6DB7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342">
                <a:extLst>
                  <a:ext uri="{FF2B5EF4-FFF2-40B4-BE49-F238E27FC236}">
                    <a16:creationId xmlns:a16="http://schemas.microsoft.com/office/drawing/2014/main" id="{4A32FE2F-DC8E-4328-A69D-3E2E8F538858}"/>
                  </a:ext>
                </a:extLst>
              </p:cNvPr>
              <p:cNvSpPr>
                <a:spLocks/>
              </p:cNvSpPr>
              <p:nvPr/>
            </p:nvSpPr>
            <p:spPr bwMode="auto">
              <a:xfrm>
                <a:off x="5393" y="1062"/>
                <a:ext cx="1825" cy="1144"/>
              </a:xfrm>
              <a:custGeom>
                <a:avLst/>
                <a:gdLst>
                  <a:gd name="T0" fmla="*/ 939 w 1825"/>
                  <a:gd name="T1" fmla="*/ 0 h 1144"/>
                  <a:gd name="T2" fmla="*/ 0 w 1825"/>
                  <a:gd name="T3" fmla="*/ 1144 h 1144"/>
                  <a:gd name="T4" fmla="*/ 1825 w 1825"/>
                  <a:gd name="T5" fmla="*/ 462 h 1144"/>
                  <a:gd name="T6" fmla="*/ 939 w 1825"/>
                  <a:gd name="T7" fmla="*/ 0 h 1144"/>
                </a:gdLst>
                <a:ahLst/>
                <a:cxnLst>
                  <a:cxn ang="0">
                    <a:pos x="T0" y="T1"/>
                  </a:cxn>
                  <a:cxn ang="0">
                    <a:pos x="T2" y="T3"/>
                  </a:cxn>
                  <a:cxn ang="0">
                    <a:pos x="T4" y="T5"/>
                  </a:cxn>
                  <a:cxn ang="0">
                    <a:pos x="T6" y="T7"/>
                  </a:cxn>
                </a:cxnLst>
                <a:rect l="0" t="0" r="r" b="b"/>
                <a:pathLst>
                  <a:path w="1825" h="1144">
                    <a:moveTo>
                      <a:pt x="939" y="0"/>
                    </a:moveTo>
                    <a:lnTo>
                      <a:pt x="0" y="1144"/>
                    </a:lnTo>
                    <a:lnTo>
                      <a:pt x="1825" y="462"/>
                    </a:lnTo>
                    <a:lnTo>
                      <a:pt x="9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343">
                <a:extLst>
                  <a:ext uri="{FF2B5EF4-FFF2-40B4-BE49-F238E27FC236}">
                    <a16:creationId xmlns:a16="http://schemas.microsoft.com/office/drawing/2014/main" id="{DEAEBF51-B841-4324-A559-72E6AF07486B}"/>
                  </a:ext>
                </a:extLst>
              </p:cNvPr>
              <p:cNvSpPr>
                <a:spLocks/>
              </p:cNvSpPr>
              <p:nvPr/>
            </p:nvSpPr>
            <p:spPr bwMode="auto">
              <a:xfrm>
                <a:off x="5813" y="4064"/>
                <a:ext cx="1500" cy="495"/>
              </a:xfrm>
              <a:custGeom>
                <a:avLst/>
                <a:gdLst>
                  <a:gd name="T0" fmla="*/ 1016 w 1500"/>
                  <a:gd name="T1" fmla="*/ 0 h 495"/>
                  <a:gd name="T2" fmla="*/ 0 w 1500"/>
                  <a:gd name="T3" fmla="*/ 468 h 495"/>
                  <a:gd name="T4" fmla="*/ 1500 w 1500"/>
                  <a:gd name="T5" fmla="*/ 495 h 495"/>
                  <a:gd name="T6" fmla="*/ 1016 w 1500"/>
                  <a:gd name="T7" fmla="*/ 0 h 495"/>
                </a:gdLst>
                <a:ahLst/>
                <a:cxnLst>
                  <a:cxn ang="0">
                    <a:pos x="T0" y="T1"/>
                  </a:cxn>
                  <a:cxn ang="0">
                    <a:pos x="T2" y="T3"/>
                  </a:cxn>
                  <a:cxn ang="0">
                    <a:pos x="T4" y="T5"/>
                  </a:cxn>
                  <a:cxn ang="0">
                    <a:pos x="T6" y="T7"/>
                  </a:cxn>
                </a:cxnLst>
                <a:rect l="0" t="0" r="r" b="b"/>
                <a:pathLst>
                  <a:path w="1500" h="495">
                    <a:moveTo>
                      <a:pt x="1016" y="0"/>
                    </a:moveTo>
                    <a:lnTo>
                      <a:pt x="0" y="468"/>
                    </a:lnTo>
                    <a:lnTo>
                      <a:pt x="1500" y="495"/>
                    </a:lnTo>
                    <a:lnTo>
                      <a:pt x="1016" y="0"/>
                    </a:lnTo>
                    <a:close/>
                  </a:path>
                </a:pathLst>
              </a:custGeom>
              <a:solidFill>
                <a:srgbClr val="268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344">
                <a:extLst>
                  <a:ext uri="{FF2B5EF4-FFF2-40B4-BE49-F238E27FC236}">
                    <a16:creationId xmlns:a16="http://schemas.microsoft.com/office/drawing/2014/main" id="{332C6F0F-CC99-4F31-81AC-831F00BA56EC}"/>
                  </a:ext>
                </a:extLst>
              </p:cNvPr>
              <p:cNvSpPr>
                <a:spLocks/>
              </p:cNvSpPr>
              <p:nvPr/>
            </p:nvSpPr>
            <p:spPr bwMode="auto">
              <a:xfrm>
                <a:off x="5813" y="4064"/>
                <a:ext cx="1016" cy="468"/>
              </a:xfrm>
              <a:custGeom>
                <a:avLst/>
                <a:gdLst>
                  <a:gd name="T0" fmla="*/ 47 w 1016"/>
                  <a:gd name="T1" fmla="*/ 341 h 468"/>
                  <a:gd name="T2" fmla="*/ 0 w 1016"/>
                  <a:gd name="T3" fmla="*/ 468 h 468"/>
                  <a:gd name="T4" fmla="*/ 1016 w 1016"/>
                  <a:gd name="T5" fmla="*/ 0 h 468"/>
                  <a:gd name="T6" fmla="*/ 47 w 1016"/>
                  <a:gd name="T7" fmla="*/ 341 h 468"/>
                </a:gdLst>
                <a:ahLst/>
                <a:cxnLst>
                  <a:cxn ang="0">
                    <a:pos x="T0" y="T1"/>
                  </a:cxn>
                  <a:cxn ang="0">
                    <a:pos x="T2" y="T3"/>
                  </a:cxn>
                  <a:cxn ang="0">
                    <a:pos x="T4" y="T5"/>
                  </a:cxn>
                  <a:cxn ang="0">
                    <a:pos x="T6" y="T7"/>
                  </a:cxn>
                </a:cxnLst>
                <a:rect l="0" t="0" r="r" b="b"/>
                <a:pathLst>
                  <a:path w="1016" h="468">
                    <a:moveTo>
                      <a:pt x="47" y="341"/>
                    </a:moveTo>
                    <a:lnTo>
                      <a:pt x="0" y="468"/>
                    </a:lnTo>
                    <a:lnTo>
                      <a:pt x="1016" y="0"/>
                    </a:lnTo>
                    <a:lnTo>
                      <a:pt x="47" y="341"/>
                    </a:lnTo>
                    <a:close/>
                  </a:path>
                </a:pathLst>
              </a:custGeom>
              <a:solidFill>
                <a:srgbClr val="2F8A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345">
                <a:extLst>
                  <a:ext uri="{FF2B5EF4-FFF2-40B4-BE49-F238E27FC236}">
                    <a16:creationId xmlns:a16="http://schemas.microsoft.com/office/drawing/2014/main" id="{BF59E79E-24C6-4729-85B3-2E6B4AE40D10}"/>
                  </a:ext>
                </a:extLst>
              </p:cNvPr>
              <p:cNvSpPr>
                <a:spLocks/>
              </p:cNvSpPr>
              <p:nvPr/>
            </p:nvSpPr>
            <p:spPr bwMode="auto">
              <a:xfrm>
                <a:off x="5901" y="2893"/>
                <a:ext cx="945" cy="1171"/>
              </a:xfrm>
              <a:custGeom>
                <a:avLst/>
                <a:gdLst>
                  <a:gd name="T0" fmla="*/ 0 w 945"/>
                  <a:gd name="T1" fmla="*/ 385 h 1171"/>
                  <a:gd name="T2" fmla="*/ 928 w 945"/>
                  <a:gd name="T3" fmla="*/ 1171 h 1171"/>
                  <a:gd name="T4" fmla="*/ 945 w 945"/>
                  <a:gd name="T5" fmla="*/ 0 h 1171"/>
                  <a:gd name="T6" fmla="*/ 0 w 945"/>
                  <a:gd name="T7" fmla="*/ 385 h 1171"/>
                </a:gdLst>
                <a:ahLst/>
                <a:cxnLst>
                  <a:cxn ang="0">
                    <a:pos x="T0" y="T1"/>
                  </a:cxn>
                  <a:cxn ang="0">
                    <a:pos x="T2" y="T3"/>
                  </a:cxn>
                  <a:cxn ang="0">
                    <a:pos x="T4" y="T5"/>
                  </a:cxn>
                  <a:cxn ang="0">
                    <a:pos x="T6" y="T7"/>
                  </a:cxn>
                </a:cxnLst>
                <a:rect l="0" t="0" r="r" b="b"/>
                <a:pathLst>
                  <a:path w="945" h="1171">
                    <a:moveTo>
                      <a:pt x="0" y="385"/>
                    </a:moveTo>
                    <a:lnTo>
                      <a:pt x="928" y="1171"/>
                    </a:lnTo>
                    <a:lnTo>
                      <a:pt x="945" y="0"/>
                    </a:lnTo>
                    <a:lnTo>
                      <a:pt x="0" y="385"/>
                    </a:lnTo>
                    <a:close/>
                  </a:path>
                </a:pathLst>
              </a:custGeom>
              <a:solidFill>
                <a:srgbClr val="389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346">
                <a:extLst>
                  <a:ext uri="{FF2B5EF4-FFF2-40B4-BE49-F238E27FC236}">
                    <a16:creationId xmlns:a16="http://schemas.microsoft.com/office/drawing/2014/main" id="{E7DDCBF5-308F-42F1-8DFD-386590937569}"/>
                  </a:ext>
                </a:extLst>
              </p:cNvPr>
              <p:cNvSpPr>
                <a:spLocks/>
              </p:cNvSpPr>
              <p:nvPr/>
            </p:nvSpPr>
            <p:spPr bwMode="auto">
              <a:xfrm>
                <a:off x="5393" y="1062"/>
                <a:ext cx="939" cy="1144"/>
              </a:xfrm>
              <a:custGeom>
                <a:avLst/>
                <a:gdLst>
                  <a:gd name="T0" fmla="*/ 71 w 939"/>
                  <a:gd name="T1" fmla="*/ 292 h 1144"/>
                  <a:gd name="T2" fmla="*/ 0 w 939"/>
                  <a:gd name="T3" fmla="*/ 1144 h 1144"/>
                  <a:gd name="T4" fmla="*/ 939 w 939"/>
                  <a:gd name="T5" fmla="*/ 0 h 1144"/>
                  <a:gd name="T6" fmla="*/ 71 w 939"/>
                  <a:gd name="T7" fmla="*/ 292 h 1144"/>
                </a:gdLst>
                <a:ahLst/>
                <a:cxnLst>
                  <a:cxn ang="0">
                    <a:pos x="T0" y="T1"/>
                  </a:cxn>
                  <a:cxn ang="0">
                    <a:pos x="T2" y="T3"/>
                  </a:cxn>
                  <a:cxn ang="0">
                    <a:pos x="T4" y="T5"/>
                  </a:cxn>
                  <a:cxn ang="0">
                    <a:pos x="T6" y="T7"/>
                  </a:cxn>
                </a:cxnLst>
                <a:rect l="0" t="0" r="r" b="b"/>
                <a:pathLst>
                  <a:path w="939" h="1144">
                    <a:moveTo>
                      <a:pt x="71" y="292"/>
                    </a:moveTo>
                    <a:lnTo>
                      <a:pt x="0" y="1144"/>
                    </a:lnTo>
                    <a:lnTo>
                      <a:pt x="939" y="0"/>
                    </a:lnTo>
                    <a:lnTo>
                      <a:pt x="71" y="292"/>
                    </a:lnTo>
                    <a:close/>
                  </a:path>
                </a:pathLst>
              </a:custGeom>
              <a:solidFill>
                <a:srgbClr val="75C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347">
                <a:extLst>
                  <a:ext uri="{FF2B5EF4-FFF2-40B4-BE49-F238E27FC236}">
                    <a16:creationId xmlns:a16="http://schemas.microsoft.com/office/drawing/2014/main" id="{6C56BDA2-0174-4CD4-813C-65731C924287}"/>
                  </a:ext>
                </a:extLst>
              </p:cNvPr>
              <p:cNvSpPr>
                <a:spLocks/>
              </p:cNvSpPr>
              <p:nvPr/>
            </p:nvSpPr>
            <p:spPr bwMode="auto">
              <a:xfrm>
                <a:off x="5393" y="1062"/>
                <a:ext cx="939" cy="1144"/>
              </a:xfrm>
              <a:custGeom>
                <a:avLst/>
                <a:gdLst>
                  <a:gd name="T0" fmla="*/ 71 w 939"/>
                  <a:gd name="T1" fmla="*/ 292 h 1144"/>
                  <a:gd name="T2" fmla="*/ 0 w 939"/>
                  <a:gd name="T3" fmla="*/ 1144 h 1144"/>
                  <a:gd name="T4" fmla="*/ 939 w 939"/>
                  <a:gd name="T5" fmla="*/ 0 h 1144"/>
                  <a:gd name="T6" fmla="*/ 71 w 939"/>
                  <a:gd name="T7" fmla="*/ 292 h 1144"/>
                </a:gdLst>
                <a:ahLst/>
                <a:cxnLst>
                  <a:cxn ang="0">
                    <a:pos x="T0" y="T1"/>
                  </a:cxn>
                  <a:cxn ang="0">
                    <a:pos x="T2" y="T3"/>
                  </a:cxn>
                  <a:cxn ang="0">
                    <a:pos x="T4" y="T5"/>
                  </a:cxn>
                  <a:cxn ang="0">
                    <a:pos x="T6" y="T7"/>
                  </a:cxn>
                </a:cxnLst>
                <a:rect l="0" t="0" r="r" b="b"/>
                <a:pathLst>
                  <a:path w="939" h="1144">
                    <a:moveTo>
                      <a:pt x="71" y="292"/>
                    </a:moveTo>
                    <a:lnTo>
                      <a:pt x="0" y="1144"/>
                    </a:lnTo>
                    <a:lnTo>
                      <a:pt x="939" y="0"/>
                    </a:lnTo>
                    <a:lnTo>
                      <a:pt x="71" y="2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348">
                <a:extLst>
                  <a:ext uri="{FF2B5EF4-FFF2-40B4-BE49-F238E27FC236}">
                    <a16:creationId xmlns:a16="http://schemas.microsoft.com/office/drawing/2014/main" id="{AF229C91-8F25-44ED-AC6E-85C91B58D681}"/>
                  </a:ext>
                </a:extLst>
              </p:cNvPr>
              <p:cNvSpPr>
                <a:spLocks/>
              </p:cNvSpPr>
              <p:nvPr/>
            </p:nvSpPr>
            <p:spPr bwMode="auto">
              <a:xfrm>
                <a:off x="5718" y="-1126"/>
                <a:ext cx="815" cy="1391"/>
              </a:xfrm>
              <a:custGeom>
                <a:avLst/>
                <a:gdLst>
                  <a:gd name="T0" fmla="*/ 691 w 815"/>
                  <a:gd name="T1" fmla="*/ 0 h 1391"/>
                  <a:gd name="T2" fmla="*/ 0 w 815"/>
                  <a:gd name="T3" fmla="*/ 93 h 1391"/>
                  <a:gd name="T4" fmla="*/ 815 w 815"/>
                  <a:gd name="T5" fmla="*/ 1391 h 1391"/>
                  <a:gd name="T6" fmla="*/ 691 w 815"/>
                  <a:gd name="T7" fmla="*/ 0 h 1391"/>
                </a:gdLst>
                <a:ahLst/>
                <a:cxnLst>
                  <a:cxn ang="0">
                    <a:pos x="T0" y="T1"/>
                  </a:cxn>
                  <a:cxn ang="0">
                    <a:pos x="T2" y="T3"/>
                  </a:cxn>
                  <a:cxn ang="0">
                    <a:pos x="T4" y="T5"/>
                  </a:cxn>
                  <a:cxn ang="0">
                    <a:pos x="T6" y="T7"/>
                  </a:cxn>
                </a:cxnLst>
                <a:rect l="0" t="0" r="r" b="b"/>
                <a:pathLst>
                  <a:path w="815" h="1391">
                    <a:moveTo>
                      <a:pt x="691" y="0"/>
                    </a:moveTo>
                    <a:lnTo>
                      <a:pt x="0" y="93"/>
                    </a:lnTo>
                    <a:lnTo>
                      <a:pt x="815" y="1391"/>
                    </a:lnTo>
                    <a:lnTo>
                      <a:pt x="691" y="0"/>
                    </a:lnTo>
                    <a:close/>
                  </a:path>
                </a:pathLst>
              </a:custGeom>
              <a:solidFill>
                <a:srgbClr val="99C7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349">
                <a:extLst>
                  <a:ext uri="{FF2B5EF4-FFF2-40B4-BE49-F238E27FC236}">
                    <a16:creationId xmlns:a16="http://schemas.microsoft.com/office/drawing/2014/main" id="{5A77C6B4-5429-46FF-B958-E8B3F3FC1D02}"/>
                  </a:ext>
                </a:extLst>
              </p:cNvPr>
              <p:cNvSpPr>
                <a:spLocks/>
              </p:cNvSpPr>
              <p:nvPr/>
            </p:nvSpPr>
            <p:spPr bwMode="auto">
              <a:xfrm>
                <a:off x="5588" y="-1033"/>
                <a:ext cx="945" cy="1298"/>
              </a:xfrm>
              <a:custGeom>
                <a:avLst/>
                <a:gdLst>
                  <a:gd name="T0" fmla="*/ 130 w 945"/>
                  <a:gd name="T1" fmla="*/ 0 h 1298"/>
                  <a:gd name="T2" fmla="*/ 0 w 945"/>
                  <a:gd name="T3" fmla="*/ 1298 h 1298"/>
                  <a:gd name="T4" fmla="*/ 945 w 945"/>
                  <a:gd name="T5" fmla="*/ 1298 h 1298"/>
                  <a:gd name="T6" fmla="*/ 130 w 945"/>
                  <a:gd name="T7" fmla="*/ 0 h 1298"/>
                </a:gdLst>
                <a:ahLst/>
                <a:cxnLst>
                  <a:cxn ang="0">
                    <a:pos x="T0" y="T1"/>
                  </a:cxn>
                  <a:cxn ang="0">
                    <a:pos x="T2" y="T3"/>
                  </a:cxn>
                  <a:cxn ang="0">
                    <a:pos x="T4" y="T5"/>
                  </a:cxn>
                  <a:cxn ang="0">
                    <a:pos x="T6" y="T7"/>
                  </a:cxn>
                </a:cxnLst>
                <a:rect l="0" t="0" r="r" b="b"/>
                <a:pathLst>
                  <a:path w="945" h="1298">
                    <a:moveTo>
                      <a:pt x="130" y="0"/>
                    </a:moveTo>
                    <a:lnTo>
                      <a:pt x="0" y="1298"/>
                    </a:lnTo>
                    <a:lnTo>
                      <a:pt x="945" y="1298"/>
                    </a:lnTo>
                    <a:lnTo>
                      <a:pt x="130" y="0"/>
                    </a:lnTo>
                    <a:close/>
                  </a:path>
                </a:pathLst>
              </a:custGeom>
              <a:solidFill>
                <a:srgbClr val="97C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350">
                <a:extLst>
                  <a:ext uri="{FF2B5EF4-FFF2-40B4-BE49-F238E27FC236}">
                    <a16:creationId xmlns:a16="http://schemas.microsoft.com/office/drawing/2014/main" id="{188307FF-C1F7-4DE6-85DA-D8C3248C4BF0}"/>
                  </a:ext>
                </a:extLst>
              </p:cNvPr>
              <p:cNvSpPr>
                <a:spLocks/>
              </p:cNvSpPr>
              <p:nvPr/>
            </p:nvSpPr>
            <p:spPr bwMode="auto">
              <a:xfrm>
                <a:off x="5860" y="3278"/>
                <a:ext cx="969" cy="1127"/>
              </a:xfrm>
              <a:custGeom>
                <a:avLst/>
                <a:gdLst>
                  <a:gd name="T0" fmla="*/ 41 w 969"/>
                  <a:gd name="T1" fmla="*/ 0 h 1127"/>
                  <a:gd name="T2" fmla="*/ 0 w 969"/>
                  <a:gd name="T3" fmla="*/ 1127 h 1127"/>
                  <a:gd name="T4" fmla="*/ 969 w 969"/>
                  <a:gd name="T5" fmla="*/ 786 h 1127"/>
                  <a:gd name="T6" fmla="*/ 41 w 969"/>
                  <a:gd name="T7" fmla="*/ 0 h 1127"/>
                </a:gdLst>
                <a:ahLst/>
                <a:cxnLst>
                  <a:cxn ang="0">
                    <a:pos x="T0" y="T1"/>
                  </a:cxn>
                  <a:cxn ang="0">
                    <a:pos x="T2" y="T3"/>
                  </a:cxn>
                  <a:cxn ang="0">
                    <a:pos x="T4" y="T5"/>
                  </a:cxn>
                  <a:cxn ang="0">
                    <a:pos x="T6" y="T7"/>
                  </a:cxn>
                </a:cxnLst>
                <a:rect l="0" t="0" r="r" b="b"/>
                <a:pathLst>
                  <a:path w="969" h="1127">
                    <a:moveTo>
                      <a:pt x="41" y="0"/>
                    </a:moveTo>
                    <a:lnTo>
                      <a:pt x="0" y="1127"/>
                    </a:lnTo>
                    <a:lnTo>
                      <a:pt x="969" y="786"/>
                    </a:lnTo>
                    <a:lnTo>
                      <a:pt x="41" y="0"/>
                    </a:lnTo>
                    <a:close/>
                  </a:path>
                </a:pathLst>
              </a:custGeom>
              <a:solidFill>
                <a:srgbClr val="3392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351">
                <a:extLst>
                  <a:ext uri="{FF2B5EF4-FFF2-40B4-BE49-F238E27FC236}">
                    <a16:creationId xmlns:a16="http://schemas.microsoft.com/office/drawing/2014/main" id="{FF3C1A05-D2D7-4B91-961A-E7B5D81715E0}"/>
                  </a:ext>
                </a:extLst>
              </p:cNvPr>
              <p:cNvSpPr>
                <a:spLocks/>
              </p:cNvSpPr>
              <p:nvPr/>
            </p:nvSpPr>
            <p:spPr bwMode="auto">
              <a:xfrm>
                <a:off x="5393" y="2206"/>
                <a:ext cx="1453" cy="1072"/>
              </a:xfrm>
              <a:custGeom>
                <a:avLst/>
                <a:gdLst>
                  <a:gd name="T0" fmla="*/ 0 w 1453"/>
                  <a:gd name="T1" fmla="*/ 0 h 1072"/>
                  <a:gd name="T2" fmla="*/ 508 w 1453"/>
                  <a:gd name="T3" fmla="*/ 1072 h 1072"/>
                  <a:gd name="T4" fmla="*/ 1453 w 1453"/>
                  <a:gd name="T5" fmla="*/ 687 h 1072"/>
                  <a:gd name="T6" fmla="*/ 0 w 1453"/>
                  <a:gd name="T7" fmla="*/ 0 h 1072"/>
                </a:gdLst>
                <a:ahLst/>
                <a:cxnLst>
                  <a:cxn ang="0">
                    <a:pos x="T0" y="T1"/>
                  </a:cxn>
                  <a:cxn ang="0">
                    <a:pos x="T2" y="T3"/>
                  </a:cxn>
                  <a:cxn ang="0">
                    <a:pos x="T4" y="T5"/>
                  </a:cxn>
                  <a:cxn ang="0">
                    <a:pos x="T6" y="T7"/>
                  </a:cxn>
                </a:cxnLst>
                <a:rect l="0" t="0" r="r" b="b"/>
                <a:pathLst>
                  <a:path w="1453" h="1072">
                    <a:moveTo>
                      <a:pt x="0" y="0"/>
                    </a:moveTo>
                    <a:lnTo>
                      <a:pt x="508" y="1072"/>
                    </a:lnTo>
                    <a:lnTo>
                      <a:pt x="1453" y="687"/>
                    </a:lnTo>
                    <a:lnTo>
                      <a:pt x="0" y="0"/>
                    </a:lnTo>
                    <a:close/>
                  </a:path>
                </a:pathLst>
              </a:custGeom>
              <a:solidFill>
                <a:srgbClr val="4BAC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352">
                <a:extLst>
                  <a:ext uri="{FF2B5EF4-FFF2-40B4-BE49-F238E27FC236}">
                    <a16:creationId xmlns:a16="http://schemas.microsoft.com/office/drawing/2014/main" id="{9EE77114-67DA-4DFE-B546-F2496C6F4205}"/>
                  </a:ext>
                </a:extLst>
              </p:cNvPr>
              <p:cNvSpPr>
                <a:spLocks/>
              </p:cNvSpPr>
              <p:nvPr/>
            </p:nvSpPr>
            <p:spPr bwMode="auto">
              <a:xfrm>
                <a:off x="5393" y="2206"/>
                <a:ext cx="1453" cy="1072"/>
              </a:xfrm>
              <a:custGeom>
                <a:avLst/>
                <a:gdLst>
                  <a:gd name="T0" fmla="*/ 0 w 1453"/>
                  <a:gd name="T1" fmla="*/ 0 h 1072"/>
                  <a:gd name="T2" fmla="*/ 508 w 1453"/>
                  <a:gd name="T3" fmla="*/ 1072 h 1072"/>
                  <a:gd name="T4" fmla="*/ 1453 w 1453"/>
                  <a:gd name="T5" fmla="*/ 687 h 1072"/>
                  <a:gd name="T6" fmla="*/ 0 w 1453"/>
                  <a:gd name="T7" fmla="*/ 0 h 1072"/>
                </a:gdLst>
                <a:ahLst/>
                <a:cxnLst>
                  <a:cxn ang="0">
                    <a:pos x="T0" y="T1"/>
                  </a:cxn>
                  <a:cxn ang="0">
                    <a:pos x="T2" y="T3"/>
                  </a:cxn>
                  <a:cxn ang="0">
                    <a:pos x="T4" y="T5"/>
                  </a:cxn>
                  <a:cxn ang="0">
                    <a:pos x="T6" y="T7"/>
                  </a:cxn>
                </a:cxnLst>
                <a:rect l="0" t="0" r="r" b="b"/>
                <a:pathLst>
                  <a:path w="1453" h="1072">
                    <a:moveTo>
                      <a:pt x="0" y="0"/>
                    </a:moveTo>
                    <a:lnTo>
                      <a:pt x="508" y="1072"/>
                    </a:lnTo>
                    <a:lnTo>
                      <a:pt x="1453" y="68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353">
                <a:extLst>
                  <a:ext uri="{FF2B5EF4-FFF2-40B4-BE49-F238E27FC236}">
                    <a16:creationId xmlns:a16="http://schemas.microsoft.com/office/drawing/2014/main" id="{B7AEDBAC-4F63-4678-814B-EE4C751071B2}"/>
                  </a:ext>
                </a:extLst>
              </p:cNvPr>
              <p:cNvSpPr>
                <a:spLocks/>
              </p:cNvSpPr>
              <p:nvPr/>
            </p:nvSpPr>
            <p:spPr bwMode="auto">
              <a:xfrm>
                <a:off x="1713" y="5142"/>
                <a:ext cx="2292" cy="275"/>
              </a:xfrm>
              <a:custGeom>
                <a:avLst/>
                <a:gdLst>
                  <a:gd name="T0" fmla="*/ 615 w 2292"/>
                  <a:gd name="T1" fmla="*/ 49 h 275"/>
                  <a:gd name="T2" fmla="*/ 0 w 2292"/>
                  <a:gd name="T3" fmla="*/ 275 h 275"/>
                  <a:gd name="T4" fmla="*/ 2292 w 2292"/>
                  <a:gd name="T5" fmla="*/ 0 h 275"/>
                  <a:gd name="T6" fmla="*/ 615 w 2292"/>
                  <a:gd name="T7" fmla="*/ 49 h 275"/>
                </a:gdLst>
                <a:ahLst/>
                <a:cxnLst>
                  <a:cxn ang="0">
                    <a:pos x="T0" y="T1"/>
                  </a:cxn>
                  <a:cxn ang="0">
                    <a:pos x="T2" y="T3"/>
                  </a:cxn>
                  <a:cxn ang="0">
                    <a:pos x="T4" y="T5"/>
                  </a:cxn>
                  <a:cxn ang="0">
                    <a:pos x="T6" y="T7"/>
                  </a:cxn>
                </a:cxnLst>
                <a:rect l="0" t="0" r="r" b="b"/>
                <a:pathLst>
                  <a:path w="2292" h="275">
                    <a:moveTo>
                      <a:pt x="615" y="49"/>
                    </a:moveTo>
                    <a:lnTo>
                      <a:pt x="0" y="275"/>
                    </a:lnTo>
                    <a:lnTo>
                      <a:pt x="2292" y="0"/>
                    </a:lnTo>
                    <a:lnTo>
                      <a:pt x="615" y="49"/>
                    </a:lnTo>
                    <a:close/>
                  </a:path>
                </a:pathLst>
              </a:custGeom>
              <a:solidFill>
                <a:srgbClr val="6C9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354">
                <a:extLst>
                  <a:ext uri="{FF2B5EF4-FFF2-40B4-BE49-F238E27FC236}">
                    <a16:creationId xmlns:a16="http://schemas.microsoft.com/office/drawing/2014/main" id="{82278D82-A0A6-4572-AA99-E432A1041966}"/>
                  </a:ext>
                </a:extLst>
              </p:cNvPr>
              <p:cNvSpPr>
                <a:spLocks/>
              </p:cNvSpPr>
              <p:nvPr/>
            </p:nvSpPr>
            <p:spPr bwMode="auto">
              <a:xfrm>
                <a:off x="5588" y="265"/>
                <a:ext cx="945" cy="797"/>
              </a:xfrm>
              <a:custGeom>
                <a:avLst/>
                <a:gdLst>
                  <a:gd name="T0" fmla="*/ 0 w 945"/>
                  <a:gd name="T1" fmla="*/ 0 h 797"/>
                  <a:gd name="T2" fmla="*/ 744 w 945"/>
                  <a:gd name="T3" fmla="*/ 797 h 797"/>
                  <a:gd name="T4" fmla="*/ 945 w 945"/>
                  <a:gd name="T5" fmla="*/ 0 h 797"/>
                  <a:gd name="T6" fmla="*/ 0 w 945"/>
                  <a:gd name="T7" fmla="*/ 0 h 797"/>
                </a:gdLst>
                <a:ahLst/>
                <a:cxnLst>
                  <a:cxn ang="0">
                    <a:pos x="T0" y="T1"/>
                  </a:cxn>
                  <a:cxn ang="0">
                    <a:pos x="T2" y="T3"/>
                  </a:cxn>
                  <a:cxn ang="0">
                    <a:pos x="T4" y="T5"/>
                  </a:cxn>
                  <a:cxn ang="0">
                    <a:pos x="T6" y="T7"/>
                  </a:cxn>
                </a:cxnLst>
                <a:rect l="0" t="0" r="r" b="b"/>
                <a:pathLst>
                  <a:path w="945" h="797">
                    <a:moveTo>
                      <a:pt x="0" y="0"/>
                    </a:moveTo>
                    <a:lnTo>
                      <a:pt x="744" y="797"/>
                    </a:lnTo>
                    <a:lnTo>
                      <a:pt x="945" y="0"/>
                    </a:lnTo>
                    <a:lnTo>
                      <a:pt x="0" y="0"/>
                    </a:lnTo>
                    <a:close/>
                  </a:path>
                </a:pathLst>
              </a:custGeom>
              <a:solidFill>
                <a:srgbClr val="8AC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355">
                <a:extLst>
                  <a:ext uri="{FF2B5EF4-FFF2-40B4-BE49-F238E27FC236}">
                    <a16:creationId xmlns:a16="http://schemas.microsoft.com/office/drawing/2014/main" id="{38298A72-FB96-4E45-ACA6-B53F29C44C33}"/>
                  </a:ext>
                </a:extLst>
              </p:cNvPr>
              <p:cNvSpPr>
                <a:spLocks/>
              </p:cNvSpPr>
              <p:nvPr/>
            </p:nvSpPr>
            <p:spPr bwMode="auto">
              <a:xfrm>
                <a:off x="5588" y="265"/>
                <a:ext cx="945" cy="797"/>
              </a:xfrm>
              <a:custGeom>
                <a:avLst/>
                <a:gdLst>
                  <a:gd name="T0" fmla="*/ 0 w 945"/>
                  <a:gd name="T1" fmla="*/ 0 h 797"/>
                  <a:gd name="T2" fmla="*/ 744 w 945"/>
                  <a:gd name="T3" fmla="*/ 797 h 797"/>
                  <a:gd name="T4" fmla="*/ 945 w 945"/>
                  <a:gd name="T5" fmla="*/ 0 h 797"/>
                  <a:gd name="T6" fmla="*/ 0 w 945"/>
                  <a:gd name="T7" fmla="*/ 0 h 797"/>
                </a:gdLst>
                <a:ahLst/>
                <a:cxnLst>
                  <a:cxn ang="0">
                    <a:pos x="T0" y="T1"/>
                  </a:cxn>
                  <a:cxn ang="0">
                    <a:pos x="T2" y="T3"/>
                  </a:cxn>
                  <a:cxn ang="0">
                    <a:pos x="T4" y="T5"/>
                  </a:cxn>
                  <a:cxn ang="0">
                    <a:pos x="T6" y="T7"/>
                  </a:cxn>
                </a:cxnLst>
                <a:rect l="0" t="0" r="r" b="b"/>
                <a:pathLst>
                  <a:path w="945" h="797">
                    <a:moveTo>
                      <a:pt x="0" y="0"/>
                    </a:moveTo>
                    <a:lnTo>
                      <a:pt x="744" y="797"/>
                    </a:lnTo>
                    <a:lnTo>
                      <a:pt x="9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356">
                <a:extLst>
                  <a:ext uri="{FF2B5EF4-FFF2-40B4-BE49-F238E27FC236}">
                    <a16:creationId xmlns:a16="http://schemas.microsoft.com/office/drawing/2014/main" id="{A7A0B4A6-55CC-4209-A1F2-E429F7A226DA}"/>
                  </a:ext>
                </a:extLst>
              </p:cNvPr>
              <p:cNvSpPr>
                <a:spLocks/>
              </p:cNvSpPr>
              <p:nvPr/>
            </p:nvSpPr>
            <p:spPr bwMode="auto">
              <a:xfrm>
                <a:off x="5133" y="2206"/>
                <a:ext cx="768" cy="1072"/>
              </a:xfrm>
              <a:custGeom>
                <a:avLst/>
                <a:gdLst>
                  <a:gd name="T0" fmla="*/ 260 w 768"/>
                  <a:gd name="T1" fmla="*/ 0 h 1072"/>
                  <a:gd name="T2" fmla="*/ 0 w 768"/>
                  <a:gd name="T3" fmla="*/ 572 h 1072"/>
                  <a:gd name="T4" fmla="*/ 768 w 768"/>
                  <a:gd name="T5" fmla="*/ 1072 h 1072"/>
                  <a:gd name="T6" fmla="*/ 260 w 768"/>
                  <a:gd name="T7" fmla="*/ 0 h 1072"/>
                </a:gdLst>
                <a:ahLst/>
                <a:cxnLst>
                  <a:cxn ang="0">
                    <a:pos x="T0" y="T1"/>
                  </a:cxn>
                  <a:cxn ang="0">
                    <a:pos x="T2" y="T3"/>
                  </a:cxn>
                  <a:cxn ang="0">
                    <a:pos x="T4" y="T5"/>
                  </a:cxn>
                  <a:cxn ang="0">
                    <a:pos x="T6" y="T7"/>
                  </a:cxn>
                </a:cxnLst>
                <a:rect l="0" t="0" r="r" b="b"/>
                <a:pathLst>
                  <a:path w="768" h="1072">
                    <a:moveTo>
                      <a:pt x="260" y="0"/>
                    </a:moveTo>
                    <a:lnTo>
                      <a:pt x="0" y="572"/>
                    </a:lnTo>
                    <a:lnTo>
                      <a:pt x="768" y="1072"/>
                    </a:lnTo>
                    <a:lnTo>
                      <a:pt x="260" y="0"/>
                    </a:lnTo>
                    <a:close/>
                  </a:path>
                </a:pathLst>
              </a:custGeom>
              <a:solidFill>
                <a:srgbClr val="53B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357">
                <a:extLst>
                  <a:ext uri="{FF2B5EF4-FFF2-40B4-BE49-F238E27FC236}">
                    <a16:creationId xmlns:a16="http://schemas.microsoft.com/office/drawing/2014/main" id="{CC0D87E1-F822-4167-BC37-9DA9AAF416E0}"/>
                  </a:ext>
                </a:extLst>
              </p:cNvPr>
              <p:cNvSpPr>
                <a:spLocks/>
              </p:cNvSpPr>
              <p:nvPr/>
            </p:nvSpPr>
            <p:spPr bwMode="auto">
              <a:xfrm>
                <a:off x="5133" y="2206"/>
                <a:ext cx="768" cy="1072"/>
              </a:xfrm>
              <a:custGeom>
                <a:avLst/>
                <a:gdLst>
                  <a:gd name="T0" fmla="*/ 260 w 768"/>
                  <a:gd name="T1" fmla="*/ 0 h 1072"/>
                  <a:gd name="T2" fmla="*/ 0 w 768"/>
                  <a:gd name="T3" fmla="*/ 572 h 1072"/>
                  <a:gd name="T4" fmla="*/ 768 w 768"/>
                  <a:gd name="T5" fmla="*/ 1072 h 1072"/>
                  <a:gd name="T6" fmla="*/ 260 w 768"/>
                  <a:gd name="T7" fmla="*/ 0 h 1072"/>
                </a:gdLst>
                <a:ahLst/>
                <a:cxnLst>
                  <a:cxn ang="0">
                    <a:pos x="T0" y="T1"/>
                  </a:cxn>
                  <a:cxn ang="0">
                    <a:pos x="T2" y="T3"/>
                  </a:cxn>
                  <a:cxn ang="0">
                    <a:pos x="T4" y="T5"/>
                  </a:cxn>
                  <a:cxn ang="0">
                    <a:pos x="T6" y="T7"/>
                  </a:cxn>
                </a:cxnLst>
                <a:rect l="0" t="0" r="r" b="b"/>
                <a:pathLst>
                  <a:path w="768" h="1072">
                    <a:moveTo>
                      <a:pt x="260" y="0"/>
                    </a:moveTo>
                    <a:lnTo>
                      <a:pt x="0" y="572"/>
                    </a:lnTo>
                    <a:lnTo>
                      <a:pt x="768" y="1072"/>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358">
                <a:extLst>
                  <a:ext uri="{FF2B5EF4-FFF2-40B4-BE49-F238E27FC236}">
                    <a16:creationId xmlns:a16="http://schemas.microsoft.com/office/drawing/2014/main" id="{271C7208-09BB-4543-ABAE-D2D0EDFDEBBC}"/>
                  </a:ext>
                </a:extLst>
              </p:cNvPr>
              <p:cNvSpPr>
                <a:spLocks/>
              </p:cNvSpPr>
              <p:nvPr/>
            </p:nvSpPr>
            <p:spPr bwMode="auto">
              <a:xfrm>
                <a:off x="5464" y="265"/>
                <a:ext cx="868" cy="1089"/>
              </a:xfrm>
              <a:custGeom>
                <a:avLst/>
                <a:gdLst>
                  <a:gd name="T0" fmla="*/ 124 w 868"/>
                  <a:gd name="T1" fmla="*/ 0 h 1089"/>
                  <a:gd name="T2" fmla="*/ 0 w 868"/>
                  <a:gd name="T3" fmla="*/ 1089 h 1089"/>
                  <a:gd name="T4" fmla="*/ 868 w 868"/>
                  <a:gd name="T5" fmla="*/ 797 h 1089"/>
                  <a:gd name="T6" fmla="*/ 124 w 868"/>
                  <a:gd name="T7" fmla="*/ 0 h 1089"/>
                </a:gdLst>
                <a:ahLst/>
                <a:cxnLst>
                  <a:cxn ang="0">
                    <a:pos x="T0" y="T1"/>
                  </a:cxn>
                  <a:cxn ang="0">
                    <a:pos x="T2" y="T3"/>
                  </a:cxn>
                  <a:cxn ang="0">
                    <a:pos x="T4" y="T5"/>
                  </a:cxn>
                  <a:cxn ang="0">
                    <a:pos x="T6" y="T7"/>
                  </a:cxn>
                </a:cxnLst>
                <a:rect l="0" t="0" r="r" b="b"/>
                <a:pathLst>
                  <a:path w="868" h="1089">
                    <a:moveTo>
                      <a:pt x="124" y="0"/>
                    </a:moveTo>
                    <a:lnTo>
                      <a:pt x="0" y="1089"/>
                    </a:lnTo>
                    <a:lnTo>
                      <a:pt x="868" y="797"/>
                    </a:lnTo>
                    <a:lnTo>
                      <a:pt x="124" y="0"/>
                    </a:lnTo>
                    <a:close/>
                  </a:path>
                </a:pathLst>
              </a:custGeom>
              <a:solidFill>
                <a:srgbClr val="85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359">
                <a:extLst>
                  <a:ext uri="{FF2B5EF4-FFF2-40B4-BE49-F238E27FC236}">
                    <a16:creationId xmlns:a16="http://schemas.microsoft.com/office/drawing/2014/main" id="{C93C7B64-0D96-45BF-8097-C1695F46FD0E}"/>
                  </a:ext>
                </a:extLst>
              </p:cNvPr>
              <p:cNvSpPr>
                <a:spLocks/>
              </p:cNvSpPr>
              <p:nvPr/>
            </p:nvSpPr>
            <p:spPr bwMode="auto">
              <a:xfrm>
                <a:off x="5464" y="265"/>
                <a:ext cx="868" cy="1089"/>
              </a:xfrm>
              <a:custGeom>
                <a:avLst/>
                <a:gdLst>
                  <a:gd name="T0" fmla="*/ 124 w 868"/>
                  <a:gd name="T1" fmla="*/ 0 h 1089"/>
                  <a:gd name="T2" fmla="*/ 0 w 868"/>
                  <a:gd name="T3" fmla="*/ 1089 h 1089"/>
                  <a:gd name="T4" fmla="*/ 868 w 868"/>
                  <a:gd name="T5" fmla="*/ 797 h 1089"/>
                  <a:gd name="T6" fmla="*/ 124 w 868"/>
                  <a:gd name="T7" fmla="*/ 0 h 1089"/>
                </a:gdLst>
                <a:ahLst/>
                <a:cxnLst>
                  <a:cxn ang="0">
                    <a:pos x="T0" y="T1"/>
                  </a:cxn>
                  <a:cxn ang="0">
                    <a:pos x="T2" y="T3"/>
                  </a:cxn>
                  <a:cxn ang="0">
                    <a:pos x="T4" y="T5"/>
                  </a:cxn>
                  <a:cxn ang="0">
                    <a:pos x="T6" y="T7"/>
                  </a:cxn>
                </a:cxnLst>
                <a:rect l="0" t="0" r="r" b="b"/>
                <a:pathLst>
                  <a:path w="868" h="1089">
                    <a:moveTo>
                      <a:pt x="124" y="0"/>
                    </a:moveTo>
                    <a:lnTo>
                      <a:pt x="0" y="1089"/>
                    </a:lnTo>
                    <a:lnTo>
                      <a:pt x="868" y="797"/>
                    </a:ln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360">
                <a:extLst>
                  <a:ext uri="{FF2B5EF4-FFF2-40B4-BE49-F238E27FC236}">
                    <a16:creationId xmlns:a16="http://schemas.microsoft.com/office/drawing/2014/main" id="{8308212A-9371-41C4-8DAF-8A28AA57CAF0}"/>
                  </a:ext>
                </a:extLst>
              </p:cNvPr>
              <p:cNvSpPr>
                <a:spLocks/>
              </p:cNvSpPr>
              <p:nvPr/>
            </p:nvSpPr>
            <p:spPr bwMode="auto">
              <a:xfrm>
                <a:off x="4791" y="265"/>
                <a:ext cx="797" cy="1089"/>
              </a:xfrm>
              <a:custGeom>
                <a:avLst/>
                <a:gdLst>
                  <a:gd name="T0" fmla="*/ 0 w 797"/>
                  <a:gd name="T1" fmla="*/ 781 h 1089"/>
                  <a:gd name="T2" fmla="*/ 673 w 797"/>
                  <a:gd name="T3" fmla="*/ 1089 h 1089"/>
                  <a:gd name="T4" fmla="*/ 797 w 797"/>
                  <a:gd name="T5" fmla="*/ 0 h 1089"/>
                  <a:gd name="T6" fmla="*/ 0 w 797"/>
                  <a:gd name="T7" fmla="*/ 781 h 1089"/>
                </a:gdLst>
                <a:ahLst/>
                <a:cxnLst>
                  <a:cxn ang="0">
                    <a:pos x="T0" y="T1"/>
                  </a:cxn>
                  <a:cxn ang="0">
                    <a:pos x="T2" y="T3"/>
                  </a:cxn>
                  <a:cxn ang="0">
                    <a:pos x="T4" y="T5"/>
                  </a:cxn>
                  <a:cxn ang="0">
                    <a:pos x="T6" y="T7"/>
                  </a:cxn>
                </a:cxnLst>
                <a:rect l="0" t="0" r="r" b="b"/>
                <a:pathLst>
                  <a:path w="797" h="1089">
                    <a:moveTo>
                      <a:pt x="0" y="781"/>
                    </a:moveTo>
                    <a:lnTo>
                      <a:pt x="673" y="1089"/>
                    </a:lnTo>
                    <a:lnTo>
                      <a:pt x="797" y="0"/>
                    </a:lnTo>
                    <a:lnTo>
                      <a:pt x="0" y="781"/>
                    </a:lnTo>
                    <a:close/>
                  </a:path>
                </a:pathLst>
              </a:custGeom>
              <a:solidFill>
                <a:srgbClr val="8BC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361">
                <a:extLst>
                  <a:ext uri="{FF2B5EF4-FFF2-40B4-BE49-F238E27FC236}">
                    <a16:creationId xmlns:a16="http://schemas.microsoft.com/office/drawing/2014/main" id="{2D6A46AE-81C2-4CE0-8E15-6B7EE5ED47DF}"/>
                  </a:ext>
                </a:extLst>
              </p:cNvPr>
              <p:cNvSpPr>
                <a:spLocks/>
              </p:cNvSpPr>
              <p:nvPr/>
            </p:nvSpPr>
            <p:spPr bwMode="auto">
              <a:xfrm>
                <a:off x="4791" y="265"/>
                <a:ext cx="797" cy="1089"/>
              </a:xfrm>
              <a:custGeom>
                <a:avLst/>
                <a:gdLst>
                  <a:gd name="T0" fmla="*/ 0 w 797"/>
                  <a:gd name="T1" fmla="*/ 781 h 1089"/>
                  <a:gd name="T2" fmla="*/ 673 w 797"/>
                  <a:gd name="T3" fmla="*/ 1089 h 1089"/>
                  <a:gd name="T4" fmla="*/ 797 w 797"/>
                  <a:gd name="T5" fmla="*/ 0 h 1089"/>
                  <a:gd name="T6" fmla="*/ 0 w 797"/>
                  <a:gd name="T7" fmla="*/ 781 h 1089"/>
                </a:gdLst>
                <a:ahLst/>
                <a:cxnLst>
                  <a:cxn ang="0">
                    <a:pos x="T0" y="T1"/>
                  </a:cxn>
                  <a:cxn ang="0">
                    <a:pos x="T2" y="T3"/>
                  </a:cxn>
                  <a:cxn ang="0">
                    <a:pos x="T4" y="T5"/>
                  </a:cxn>
                  <a:cxn ang="0">
                    <a:pos x="T6" y="T7"/>
                  </a:cxn>
                </a:cxnLst>
                <a:rect l="0" t="0" r="r" b="b"/>
                <a:pathLst>
                  <a:path w="797" h="1089">
                    <a:moveTo>
                      <a:pt x="0" y="781"/>
                    </a:moveTo>
                    <a:lnTo>
                      <a:pt x="673" y="1089"/>
                    </a:lnTo>
                    <a:lnTo>
                      <a:pt x="797" y="0"/>
                    </a:lnTo>
                    <a:lnTo>
                      <a:pt x="0" y="7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362">
                <a:extLst>
                  <a:ext uri="{FF2B5EF4-FFF2-40B4-BE49-F238E27FC236}">
                    <a16:creationId xmlns:a16="http://schemas.microsoft.com/office/drawing/2014/main" id="{B31D8EE2-950E-4D29-ABE2-2CA66DFF785F}"/>
                  </a:ext>
                </a:extLst>
              </p:cNvPr>
              <p:cNvSpPr>
                <a:spLocks/>
              </p:cNvSpPr>
              <p:nvPr/>
            </p:nvSpPr>
            <p:spPr bwMode="auto">
              <a:xfrm>
                <a:off x="4466" y="-1033"/>
                <a:ext cx="1252" cy="1298"/>
              </a:xfrm>
              <a:custGeom>
                <a:avLst/>
                <a:gdLst>
                  <a:gd name="T0" fmla="*/ 0 w 1252"/>
                  <a:gd name="T1" fmla="*/ 627 h 1298"/>
                  <a:gd name="T2" fmla="*/ 1122 w 1252"/>
                  <a:gd name="T3" fmla="*/ 1298 h 1298"/>
                  <a:gd name="T4" fmla="*/ 1252 w 1252"/>
                  <a:gd name="T5" fmla="*/ 0 h 1298"/>
                  <a:gd name="T6" fmla="*/ 0 w 1252"/>
                  <a:gd name="T7" fmla="*/ 627 h 1298"/>
                </a:gdLst>
                <a:ahLst/>
                <a:cxnLst>
                  <a:cxn ang="0">
                    <a:pos x="T0" y="T1"/>
                  </a:cxn>
                  <a:cxn ang="0">
                    <a:pos x="T2" y="T3"/>
                  </a:cxn>
                  <a:cxn ang="0">
                    <a:pos x="T4" y="T5"/>
                  </a:cxn>
                  <a:cxn ang="0">
                    <a:pos x="T6" y="T7"/>
                  </a:cxn>
                </a:cxnLst>
                <a:rect l="0" t="0" r="r" b="b"/>
                <a:pathLst>
                  <a:path w="1252" h="1298">
                    <a:moveTo>
                      <a:pt x="0" y="627"/>
                    </a:moveTo>
                    <a:lnTo>
                      <a:pt x="1122" y="1298"/>
                    </a:lnTo>
                    <a:lnTo>
                      <a:pt x="1252" y="0"/>
                    </a:lnTo>
                    <a:lnTo>
                      <a:pt x="0" y="627"/>
                    </a:lnTo>
                    <a:close/>
                  </a:path>
                </a:pathLst>
              </a:custGeom>
              <a:solidFill>
                <a:srgbClr val="A0D4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363">
                <a:extLst>
                  <a:ext uri="{FF2B5EF4-FFF2-40B4-BE49-F238E27FC236}">
                    <a16:creationId xmlns:a16="http://schemas.microsoft.com/office/drawing/2014/main" id="{6792E687-EF17-4467-97CB-AED40699BEDE}"/>
                  </a:ext>
                </a:extLst>
              </p:cNvPr>
              <p:cNvSpPr>
                <a:spLocks/>
              </p:cNvSpPr>
              <p:nvPr/>
            </p:nvSpPr>
            <p:spPr bwMode="auto">
              <a:xfrm>
                <a:off x="4253" y="3278"/>
                <a:ext cx="1648" cy="1127"/>
              </a:xfrm>
              <a:custGeom>
                <a:avLst/>
                <a:gdLst>
                  <a:gd name="T0" fmla="*/ 0 w 1648"/>
                  <a:gd name="T1" fmla="*/ 1050 h 1127"/>
                  <a:gd name="T2" fmla="*/ 1607 w 1648"/>
                  <a:gd name="T3" fmla="*/ 1127 h 1127"/>
                  <a:gd name="T4" fmla="*/ 1648 w 1648"/>
                  <a:gd name="T5" fmla="*/ 0 h 1127"/>
                  <a:gd name="T6" fmla="*/ 0 w 1648"/>
                  <a:gd name="T7" fmla="*/ 1050 h 1127"/>
                </a:gdLst>
                <a:ahLst/>
                <a:cxnLst>
                  <a:cxn ang="0">
                    <a:pos x="T0" y="T1"/>
                  </a:cxn>
                  <a:cxn ang="0">
                    <a:pos x="T2" y="T3"/>
                  </a:cxn>
                  <a:cxn ang="0">
                    <a:pos x="T4" y="T5"/>
                  </a:cxn>
                  <a:cxn ang="0">
                    <a:pos x="T6" y="T7"/>
                  </a:cxn>
                </a:cxnLst>
                <a:rect l="0" t="0" r="r" b="b"/>
                <a:pathLst>
                  <a:path w="1648" h="1127">
                    <a:moveTo>
                      <a:pt x="0" y="1050"/>
                    </a:moveTo>
                    <a:lnTo>
                      <a:pt x="1607" y="1127"/>
                    </a:lnTo>
                    <a:lnTo>
                      <a:pt x="1648" y="0"/>
                    </a:lnTo>
                    <a:lnTo>
                      <a:pt x="0" y="1050"/>
                    </a:lnTo>
                    <a:close/>
                  </a:path>
                </a:pathLst>
              </a:custGeom>
              <a:solidFill>
                <a:srgbClr val="3F9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364">
                <a:extLst>
                  <a:ext uri="{FF2B5EF4-FFF2-40B4-BE49-F238E27FC236}">
                    <a16:creationId xmlns:a16="http://schemas.microsoft.com/office/drawing/2014/main" id="{66A44FD5-6DD2-46AF-9E08-A4A3007DCE8A}"/>
                  </a:ext>
                </a:extLst>
              </p:cNvPr>
              <p:cNvSpPr>
                <a:spLocks/>
              </p:cNvSpPr>
              <p:nvPr/>
            </p:nvSpPr>
            <p:spPr bwMode="auto">
              <a:xfrm>
                <a:off x="4253" y="2778"/>
                <a:ext cx="1648" cy="1550"/>
              </a:xfrm>
              <a:custGeom>
                <a:avLst/>
                <a:gdLst>
                  <a:gd name="T0" fmla="*/ 880 w 1648"/>
                  <a:gd name="T1" fmla="*/ 0 h 1550"/>
                  <a:gd name="T2" fmla="*/ 0 w 1648"/>
                  <a:gd name="T3" fmla="*/ 1550 h 1550"/>
                  <a:gd name="T4" fmla="*/ 1648 w 1648"/>
                  <a:gd name="T5" fmla="*/ 500 h 1550"/>
                  <a:gd name="T6" fmla="*/ 880 w 1648"/>
                  <a:gd name="T7" fmla="*/ 0 h 1550"/>
                </a:gdLst>
                <a:ahLst/>
                <a:cxnLst>
                  <a:cxn ang="0">
                    <a:pos x="T0" y="T1"/>
                  </a:cxn>
                  <a:cxn ang="0">
                    <a:pos x="T2" y="T3"/>
                  </a:cxn>
                  <a:cxn ang="0">
                    <a:pos x="T4" y="T5"/>
                  </a:cxn>
                  <a:cxn ang="0">
                    <a:pos x="T6" y="T7"/>
                  </a:cxn>
                </a:cxnLst>
                <a:rect l="0" t="0" r="r" b="b"/>
                <a:pathLst>
                  <a:path w="1648" h="1550">
                    <a:moveTo>
                      <a:pt x="880" y="0"/>
                    </a:moveTo>
                    <a:lnTo>
                      <a:pt x="0" y="1550"/>
                    </a:lnTo>
                    <a:lnTo>
                      <a:pt x="1648" y="500"/>
                    </a:lnTo>
                    <a:lnTo>
                      <a:pt x="880" y="0"/>
                    </a:lnTo>
                    <a:close/>
                  </a:path>
                </a:pathLst>
              </a:custGeom>
              <a:solidFill>
                <a:srgbClr val="4DA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365">
                <a:extLst>
                  <a:ext uri="{FF2B5EF4-FFF2-40B4-BE49-F238E27FC236}">
                    <a16:creationId xmlns:a16="http://schemas.microsoft.com/office/drawing/2014/main" id="{C416F74F-9CC1-4B2E-9712-D8031CC97BB9}"/>
                  </a:ext>
                </a:extLst>
              </p:cNvPr>
              <p:cNvSpPr>
                <a:spLocks/>
              </p:cNvSpPr>
              <p:nvPr/>
            </p:nvSpPr>
            <p:spPr bwMode="auto">
              <a:xfrm>
                <a:off x="4253" y="4328"/>
                <a:ext cx="1607" cy="204"/>
              </a:xfrm>
              <a:custGeom>
                <a:avLst/>
                <a:gdLst>
                  <a:gd name="T0" fmla="*/ 0 w 1607"/>
                  <a:gd name="T1" fmla="*/ 0 h 204"/>
                  <a:gd name="T2" fmla="*/ 1560 w 1607"/>
                  <a:gd name="T3" fmla="*/ 204 h 204"/>
                  <a:gd name="T4" fmla="*/ 1607 w 1607"/>
                  <a:gd name="T5" fmla="*/ 77 h 204"/>
                  <a:gd name="T6" fmla="*/ 0 w 1607"/>
                  <a:gd name="T7" fmla="*/ 0 h 204"/>
                </a:gdLst>
                <a:ahLst/>
                <a:cxnLst>
                  <a:cxn ang="0">
                    <a:pos x="T0" y="T1"/>
                  </a:cxn>
                  <a:cxn ang="0">
                    <a:pos x="T2" y="T3"/>
                  </a:cxn>
                  <a:cxn ang="0">
                    <a:pos x="T4" y="T5"/>
                  </a:cxn>
                  <a:cxn ang="0">
                    <a:pos x="T6" y="T7"/>
                  </a:cxn>
                </a:cxnLst>
                <a:rect l="0" t="0" r="r" b="b"/>
                <a:pathLst>
                  <a:path w="1607" h="204">
                    <a:moveTo>
                      <a:pt x="0" y="0"/>
                    </a:moveTo>
                    <a:lnTo>
                      <a:pt x="1560" y="204"/>
                    </a:lnTo>
                    <a:lnTo>
                      <a:pt x="1607" y="77"/>
                    </a:lnTo>
                    <a:lnTo>
                      <a:pt x="0" y="0"/>
                    </a:lnTo>
                    <a:close/>
                  </a:path>
                </a:pathLst>
              </a:custGeom>
              <a:solidFill>
                <a:srgbClr val="3C93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366">
                <a:extLst>
                  <a:ext uri="{FF2B5EF4-FFF2-40B4-BE49-F238E27FC236}">
                    <a16:creationId xmlns:a16="http://schemas.microsoft.com/office/drawing/2014/main" id="{9FDAD458-55AB-44DB-8FC1-869970B44C5D}"/>
                  </a:ext>
                </a:extLst>
              </p:cNvPr>
              <p:cNvSpPr>
                <a:spLocks/>
              </p:cNvSpPr>
              <p:nvPr/>
            </p:nvSpPr>
            <p:spPr bwMode="auto">
              <a:xfrm>
                <a:off x="4194" y="4328"/>
                <a:ext cx="1619" cy="721"/>
              </a:xfrm>
              <a:custGeom>
                <a:avLst/>
                <a:gdLst>
                  <a:gd name="T0" fmla="*/ 59 w 1619"/>
                  <a:gd name="T1" fmla="*/ 0 h 721"/>
                  <a:gd name="T2" fmla="*/ 0 w 1619"/>
                  <a:gd name="T3" fmla="*/ 721 h 721"/>
                  <a:gd name="T4" fmla="*/ 1619 w 1619"/>
                  <a:gd name="T5" fmla="*/ 204 h 721"/>
                  <a:gd name="T6" fmla="*/ 59 w 1619"/>
                  <a:gd name="T7" fmla="*/ 0 h 721"/>
                </a:gdLst>
                <a:ahLst/>
                <a:cxnLst>
                  <a:cxn ang="0">
                    <a:pos x="T0" y="T1"/>
                  </a:cxn>
                  <a:cxn ang="0">
                    <a:pos x="T2" y="T3"/>
                  </a:cxn>
                  <a:cxn ang="0">
                    <a:pos x="T4" y="T5"/>
                  </a:cxn>
                  <a:cxn ang="0">
                    <a:pos x="T6" y="T7"/>
                  </a:cxn>
                </a:cxnLst>
                <a:rect l="0" t="0" r="r" b="b"/>
                <a:pathLst>
                  <a:path w="1619" h="721">
                    <a:moveTo>
                      <a:pt x="59" y="0"/>
                    </a:moveTo>
                    <a:lnTo>
                      <a:pt x="0" y="721"/>
                    </a:lnTo>
                    <a:lnTo>
                      <a:pt x="1619" y="204"/>
                    </a:lnTo>
                    <a:lnTo>
                      <a:pt x="59" y="0"/>
                    </a:lnTo>
                    <a:close/>
                  </a:path>
                </a:pathLst>
              </a:custGeom>
              <a:solidFill>
                <a:srgbClr val="4793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367">
                <a:extLst>
                  <a:ext uri="{FF2B5EF4-FFF2-40B4-BE49-F238E27FC236}">
                    <a16:creationId xmlns:a16="http://schemas.microsoft.com/office/drawing/2014/main" id="{0C75B1CC-40A8-48FA-91D7-498012F72EB6}"/>
                  </a:ext>
                </a:extLst>
              </p:cNvPr>
              <p:cNvSpPr>
                <a:spLocks/>
              </p:cNvSpPr>
              <p:nvPr/>
            </p:nvSpPr>
            <p:spPr bwMode="auto">
              <a:xfrm>
                <a:off x="4495" y="1354"/>
                <a:ext cx="969" cy="852"/>
              </a:xfrm>
              <a:custGeom>
                <a:avLst/>
                <a:gdLst>
                  <a:gd name="T0" fmla="*/ 0 w 969"/>
                  <a:gd name="T1" fmla="*/ 527 h 852"/>
                  <a:gd name="T2" fmla="*/ 898 w 969"/>
                  <a:gd name="T3" fmla="*/ 852 h 852"/>
                  <a:gd name="T4" fmla="*/ 969 w 969"/>
                  <a:gd name="T5" fmla="*/ 0 h 852"/>
                  <a:gd name="T6" fmla="*/ 0 w 969"/>
                  <a:gd name="T7" fmla="*/ 527 h 852"/>
                </a:gdLst>
                <a:ahLst/>
                <a:cxnLst>
                  <a:cxn ang="0">
                    <a:pos x="T0" y="T1"/>
                  </a:cxn>
                  <a:cxn ang="0">
                    <a:pos x="T2" y="T3"/>
                  </a:cxn>
                  <a:cxn ang="0">
                    <a:pos x="T4" y="T5"/>
                  </a:cxn>
                  <a:cxn ang="0">
                    <a:pos x="T6" y="T7"/>
                  </a:cxn>
                </a:cxnLst>
                <a:rect l="0" t="0" r="r" b="b"/>
                <a:pathLst>
                  <a:path w="969" h="852">
                    <a:moveTo>
                      <a:pt x="0" y="527"/>
                    </a:moveTo>
                    <a:lnTo>
                      <a:pt x="898" y="852"/>
                    </a:lnTo>
                    <a:lnTo>
                      <a:pt x="969" y="0"/>
                    </a:lnTo>
                    <a:lnTo>
                      <a:pt x="0" y="527"/>
                    </a:lnTo>
                    <a:close/>
                  </a:path>
                </a:pathLst>
              </a:custGeom>
              <a:solidFill>
                <a:srgbClr val="74C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368">
                <a:extLst>
                  <a:ext uri="{FF2B5EF4-FFF2-40B4-BE49-F238E27FC236}">
                    <a16:creationId xmlns:a16="http://schemas.microsoft.com/office/drawing/2014/main" id="{61CDCAD3-FAB4-4CFF-BD05-2464FD83F236}"/>
                  </a:ext>
                </a:extLst>
              </p:cNvPr>
              <p:cNvSpPr>
                <a:spLocks/>
              </p:cNvSpPr>
              <p:nvPr/>
            </p:nvSpPr>
            <p:spPr bwMode="auto">
              <a:xfrm>
                <a:off x="4495" y="1354"/>
                <a:ext cx="969" cy="852"/>
              </a:xfrm>
              <a:custGeom>
                <a:avLst/>
                <a:gdLst>
                  <a:gd name="T0" fmla="*/ 0 w 969"/>
                  <a:gd name="T1" fmla="*/ 527 h 852"/>
                  <a:gd name="T2" fmla="*/ 898 w 969"/>
                  <a:gd name="T3" fmla="*/ 852 h 852"/>
                  <a:gd name="T4" fmla="*/ 969 w 969"/>
                  <a:gd name="T5" fmla="*/ 0 h 852"/>
                  <a:gd name="T6" fmla="*/ 0 w 969"/>
                  <a:gd name="T7" fmla="*/ 527 h 852"/>
                </a:gdLst>
                <a:ahLst/>
                <a:cxnLst>
                  <a:cxn ang="0">
                    <a:pos x="T0" y="T1"/>
                  </a:cxn>
                  <a:cxn ang="0">
                    <a:pos x="T2" y="T3"/>
                  </a:cxn>
                  <a:cxn ang="0">
                    <a:pos x="T4" y="T5"/>
                  </a:cxn>
                  <a:cxn ang="0">
                    <a:pos x="T6" y="T7"/>
                  </a:cxn>
                </a:cxnLst>
                <a:rect l="0" t="0" r="r" b="b"/>
                <a:pathLst>
                  <a:path w="969" h="852">
                    <a:moveTo>
                      <a:pt x="0" y="527"/>
                    </a:moveTo>
                    <a:lnTo>
                      <a:pt x="898" y="852"/>
                    </a:lnTo>
                    <a:lnTo>
                      <a:pt x="969" y="0"/>
                    </a:lnTo>
                    <a:lnTo>
                      <a:pt x="0" y="5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369">
                <a:extLst>
                  <a:ext uri="{FF2B5EF4-FFF2-40B4-BE49-F238E27FC236}">
                    <a16:creationId xmlns:a16="http://schemas.microsoft.com/office/drawing/2014/main" id="{C553FBCC-A1A6-4AE7-9F7D-BD1EE928B32B}"/>
                  </a:ext>
                </a:extLst>
              </p:cNvPr>
              <p:cNvSpPr>
                <a:spLocks/>
              </p:cNvSpPr>
              <p:nvPr/>
            </p:nvSpPr>
            <p:spPr bwMode="auto">
              <a:xfrm>
                <a:off x="4466" y="-406"/>
                <a:ext cx="1122" cy="1452"/>
              </a:xfrm>
              <a:custGeom>
                <a:avLst/>
                <a:gdLst>
                  <a:gd name="T0" fmla="*/ 0 w 1122"/>
                  <a:gd name="T1" fmla="*/ 0 h 1452"/>
                  <a:gd name="T2" fmla="*/ 325 w 1122"/>
                  <a:gd name="T3" fmla="*/ 1452 h 1452"/>
                  <a:gd name="T4" fmla="*/ 1122 w 1122"/>
                  <a:gd name="T5" fmla="*/ 671 h 1452"/>
                  <a:gd name="T6" fmla="*/ 0 w 1122"/>
                  <a:gd name="T7" fmla="*/ 0 h 1452"/>
                </a:gdLst>
                <a:ahLst/>
                <a:cxnLst>
                  <a:cxn ang="0">
                    <a:pos x="T0" y="T1"/>
                  </a:cxn>
                  <a:cxn ang="0">
                    <a:pos x="T2" y="T3"/>
                  </a:cxn>
                  <a:cxn ang="0">
                    <a:pos x="T4" y="T5"/>
                  </a:cxn>
                  <a:cxn ang="0">
                    <a:pos x="T6" y="T7"/>
                  </a:cxn>
                </a:cxnLst>
                <a:rect l="0" t="0" r="r" b="b"/>
                <a:pathLst>
                  <a:path w="1122" h="1452">
                    <a:moveTo>
                      <a:pt x="0" y="0"/>
                    </a:moveTo>
                    <a:lnTo>
                      <a:pt x="325" y="1452"/>
                    </a:lnTo>
                    <a:lnTo>
                      <a:pt x="1122" y="671"/>
                    </a:lnTo>
                    <a:lnTo>
                      <a:pt x="0" y="0"/>
                    </a:lnTo>
                    <a:close/>
                  </a:path>
                </a:pathLst>
              </a:custGeom>
              <a:solidFill>
                <a:srgbClr val="9BD3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370">
                <a:extLst>
                  <a:ext uri="{FF2B5EF4-FFF2-40B4-BE49-F238E27FC236}">
                    <a16:creationId xmlns:a16="http://schemas.microsoft.com/office/drawing/2014/main" id="{911E3996-2C83-4DC2-B2F3-285C0CBFE614}"/>
                  </a:ext>
                </a:extLst>
              </p:cNvPr>
              <p:cNvSpPr>
                <a:spLocks/>
              </p:cNvSpPr>
              <p:nvPr/>
            </p:nvSpPr>
            <p:spPr bwMode="auto">
              <a:xfrm>
                <a:off x="4466" y="-406"/>
                <a:ext cx="1122" cy="1452"/>
              </a:xfrm>
              <a:custGeom>
                <a:avLst/>
                <a:gdLst>
                  <a:gd name="T0" fmla="*/ 0 w 1122"/>
                  <a:gd name="T1" fmla="*/ 0 h 1452"/>
                  <a:gd name="T2" fmla="*/ 325 w 1122"/>
                  <a:gd name="T3" fmla="*/ 1452 h 1452"/>
                  <a:gd name="T4" fmla="*/ 1122 w 1122"/>
                  <a:gd name="T5" fmla="*/ 671 h 1452"/>
                  <a:gd name="T6" fmla="*/ 0 w 1122"/>
                  <a:gd name="T7" fmla="*/ 0 h 1452"/>
                </a:gdLst>
                <a:ahLst/>
                <a:cxnLst>
                  <a:cxn ang="0">
                    <a:pos x="T0" y="T1"/>
                  </a:cxn>
                  <a:cxn ang="0">
                    <a:pos x="T2" y="T3"/>
                  </a:cxn>
                  <a:cxn ang="0">
                    <a:pos x="T4" y="T5"/>
                  </a:cxn>
                  <a:cxn ang="0">
                    <a:pos x="T6" y="T7"/>
                  </a:cxn>
                </a:cxnLst>
                <a:rect l="0" t="0" r="r" b="b"/>
                <a:pathLst>
                  <a:path w="1122" h="1452">
                    <a:moveTo>
                      <a:pt x="0" y="0"/>
                    </a:moveTo>
                    <a:lnTo>
                      <a:pt x="325" y="1452"/>
                    </a:lnTo>
                    <a:lnTo>
                      <a:pt x="1122" y="67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371">
                <a:extLst>
                  <a:ext uri="{FF2B5EF4-FFF2-40B4-BE49-F238E27FC236}">
                    <a16:creationId xmlns:a16="http://schemas.microsoft.com/office/drawing/2014/main" id="{EF0BA457-FB69-4408-B277-F6BCFF1AD66B}"/>
                  </a:ext>
                </a:extLst>
              </p:cNvPr>
              <p:cNvSpPr>
                <a:spLocks/>
              </p:cNvSpPr>
              <p:nvPr/>
            </p:nvSpPr>
            <p:spPr bwMode="auto">
              <a:xfrm>
                <a:off x="3668" y="2778"/>
                <a:ext cx="1465" cy="1550"/>
              </a:xfrm>
              <a:custGeom>
                <a:avLst/>
                <a:gdLst>
                  <a:gd name="T0" fmla="*/ 0 w 1465"/>
                  <a:gd name="T1" fmla="*/ 561 h 1550"/>
                  <a:gd name="T2" fmla="*/ 585 w 1465"/>
                  <a:gd name="T3" fmla="*/ 1550 h 1550"/>
                  <a:gd name="T4" fmla="*/ 1465 w 1465"/>
                  <a:gd name="T5" fmla="*/ 0 h 1550"/>
                  <a:gd name="T6" fmla="*/ 0 w 1465"/>
                  <a:gd name="T7" fmla="*/ 561 h 1550"/>
                </a:gdLst>
                <a:ahLst/>
                <a:cxnLst>
                  <a:cxn ang="0">
                    <a:pos x="T0" y="T1"/>
                  </a:cxn>
                  <a:cxn ang="0">
                    <a:pos x="T2" y="T3"/>
                  </a:cxn>
                  <a:cxn ang="0">
                    <a:pos x="T4" y="T5"/>
                  </a:cxn>
                  <a:cxn ang="0">
                    <a:pos x="T6" y="T7"/>
                  </a:cxn>
                </a:cxnLst>
                <a:rect l="0" t="0" r="r" b="b"/>
                <a:pathLst>
                  <a:path w="1465" h="1550">
                    <a:moveTo>
                      <a:pt x="0" y="561"/>
                    </a:moveTo>
                    <a:lnTo>
                      <a:pt x="585" y="1550"/>
                    </a:lnTo>
                    <a:lnTo>
                      <a:pt x="1465" y="0"/>
                    </a:lnTo>
                    <a:lnTo>
                      <a:pt x="0" y="561"/>
                    </a:lnTo>
                    <a:close/>
                  </a:path>
                </a:pathLst>
              </a:custGeom>
              <a:solidFill>
                <a:srgbClr val="5BB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372">
                <a:extLst>
                  <a:ext uri="{FF2B5EF4-FFF2-40B4-BE49-F238E27FC236}">
                    <a16:creationId xmlns:a16="http://schemas.microsoft.com/office/drawing/2014/main" id="{37914635-6B37-4818-9130-CABFF88C86AF}"/>
                  </a:ext>
                </a:extLst>
              </p:cNvPr>
              <p:cNvSpPr>
                <a:spLocks/>
              </p:cNvSpPr>
              <p:nvPr/>
            </p:nvSpPr>
            <p:spPr bwMode="auto">
              <a:xfrm>
                <a:off x="4495" y="1046"/>
                <a:ext cx="969" cy="835"/>
              </a:xfrm>
              <a:custGeom>
                <a:avLst/>
                <a:gdLst>
                  <a:gd name="T0" fmla="*/ 296 w 969"/>
                  <a:gd name="T1" fmla="*/ 0 h 835"/>
                  <a:gd name="T2" fmla="*/ 0 w 969"/>
                  <a:gd name="T3" fmla="*/ 835 h 835"/>
                  <a:gd name="T4" fmla="*/ 969 w 969"/>
                  <a:gd name="T5" fmla="*/ 308 h 835"/>
                  <a:gd name="T6" fmla="*/ 296 w 969"/>
                  <a:gd name="T7" fmla="*/ 0 h 835"/>
                </a:gdLst>
                <a:ahLst/>
                <a:cxnLst>
                  <a:cxn ang="0">
                    <a:pos x="T0" y="T1"/>
                  </a:cxn>
                  <a:cxn ang="0">
                    <a:pos x="T2" y="T3"/>
                  </a:cxn>
                  <a:cxn ang="0">
                    <a:pos x="T4" y="T5"/>
                  </a:cxn>
                  <a:cxn ang="0">
                    <a:pos x="T6" y="T7"/>
                  </a:cxn>
                </a:cxnLst>
                <a:rect l="0" t="0" r="r" b="b"/>
                <a:pathLst>
                  <a:path w="969" h="835">
                    <a:moveTo>
                      <a:pt x="296" y="0"/>
                    </a:moveTo>
                    <a:lnTo>
                      <a:pt x="0" y="835"/>
                    </a:lnTo>
                    <a:lnTo>
                      <a:pt x="969" y="308"/>
                    </a:lnTo>
                    <a:lnTo>
                      <a:pt x="296" y="0"/>
                    </a:lnTo>
                    <a:close/>
                  </a:path>
                </a:pathLst>
              </a:custGeom>
              <a:solidFill>
                <a:srgbClr val="81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373">
                <a:extLst>
                  <a:ext uri="{FF2B5EF4-FFF2-40B4-BE49-F238E27FC236}">
                    <a16:creationId xmlns:a16="http://schemas.microsoft.com/office/drawing/2014/main" id="{295C3F54-7E3E-4347-90E2-957CF0942167}"/>
                  </a:ext>
                </a:extLst>
              </p:cNvPr>
              <p:cNvSpPr>
                <a:spLocks/>
              </p:cNvSpPr>
              <p:nvPr/>
            </p:nvSpPr>
            <p:spPr bwMode="auto">
              <a:xfrm>
                <a:off x="4495" y="1046"/>
                <a:ext cx="969" cy="835"/>
              </a:xfrm>
              <a:custGeom>
                <a:avLst/>
                <a:gdLst>
                  <a:gd name="T0" fmla="*/ 296 w 969"/>
                  <a:gd name="T1" fmla="*/ 0 h 835"/>
                  <a:gd name="T2" fmla="*/ 0 w 969"/>
                  <a:gd name="T3" fmla="*/ 835 h 835"/>
                  <a:gd name="T4" fmla="*/ 969 w 969"/>
                  <a:gd name="T5" fmla="*/ 308 h 835"/>
                  <a:gd name="T6" fmla="*/ 296 w 969"/>
                  <a:gd name="T7" fmla="*/ 0 h 835"/>
                </a:gdLst>
                <a:ahLst/>
                <a:cxnLst>
                  <a:cxn ang="0">
                    <a:pos x="T0" y="T1"/>
                  </a:cxn>
                  <a:cxn ang="0">
                    <a:pos x="T2" y="T3"/>
                  </a:cxn>
                  <a:cxn ang="0">
                    <a:pos x="T4" y="T5"/>
                  </a:cxn>
                  <a:cxn ang="0">
                    <a:pos x="T6" y="T7"/>
                  </a:cxn>
                </a:cxnLst>
                <a:rect l="0" t="0" r="r" b="b"/>
                <a:pathLst>
                  <a:path w="969" h="835">
                    <a:moveTo>
                      <a:pt x="296" y="0"/>
                    </a:moveTo>
                    <a:lnTo>
                      <a:pt x="0" y="835"/>
                    </a:lnTo>
                    <a:lnTo>
                      <a:pt x="969" y="308"/>
                    </a:lnTo>
                    <a:lnTo>
                      <a:pt x="2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374">
                <a:extLst>
                  <a:ext uri="{FF2B5EF4-FFF2-40B4-BE49-F238E27FC236}">
                    <a16:creationId xmlns:a16="http://schemas.microsoft.com/office/drawing/2014/main" id="{03F8992F-3375-436C-9936-72EFEB732F2A}"/>
                  </a:ext>
                </a:extLst>
              </p:cNvPr>
              <p:cNvSpPr>
                <a:spLocks/>
              </p:cNvSpPr>
              <p:nvPr/>
            </p:nvSpPr>
            <p:spPr bwMode="auto">
              <a:xfrm>
                <a:off x="4495" y="1881"/>
                <a:ext cx="898" cy="897"/>
              </a:xfrm>
              <a:custGeom>
                <a:avLst/>
                <a:gdLst>
                  <a:gd name="T0" fmla="*/ 0 w 898"/>
                  <a:gd name="T1" fmla="*/ 0 h 897"/>
                  <a:gd name="T2" fmla="*/ 638 w 898"/>
                  <a:gd name="T3" fmla="*/ 897 h 897"/>
                  <a:gd name="T4" fmla="*/ 898 w 898"/>
                  <a:gd name="T5" fmla="*/ 325 h 897"/>
                  <a:gd name="T6" fmla="*/ 0 w 898"/>
                  <a:gd name="T7" fmla="*/ 0 h 897"/>
                </a:gdLst>
                <a:ahLst/>
                <a:cxnLst>
                  <a:cxn ang="0">
                    <a:pos x="T0" y="T1"/>
                  </a:cxn>
                  <a:cxn ang="0">
                    <a:pos x="T2" y="T3"/>
                  </a:cxn>
                  <a:cxn ang="0">
                    <a:pos x="T4" y="T5"/>
                  </a:cxn>
                  <a:cxn ang="0">
                    <a:pos x="T6" y="T7"/>
                  </a:cxn>
                </a:cxnLst>
                <a:rect l="0" t="0" r="r" b="b"/>
                <a:pathLst>
                  <a:path w="898" h="897">
                    <a:moveTo>
                      <a:pt x="0" y="0"/>
                    </a:moveTo>
                    <a:lnTo>
                      <a:pt x="638" y="897"/>
                    </a:lnTo>
                    <a:lnTo>
                      <a:pt x="898" y="325"/>
                    </a:lnTo>
                    <a:lnTo>
                      <a:pt x="0" y="0"/>
                    </a:lnTo>
                    <a:close/>
                  </a:path>
                </a:pathLst>
              </a:custGeom>
              <a:solidFill>
                <a:srgbClr val="6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375">
                <a:extLst>
                  <a:ext uri="{FF2B5EF4-FFF2-40B4-BE49-F238E27FC236}">
                    <a16:creationId xmlns:a16="http://schemas.microsoft.com/office/drawing/2014/main" id="{FCA5800B-2A94-4DC8-B49D-D4A85403A390}"/>
                  </a:ext>
                </a:extLst>
              </p:cNvPr>
              <p:cNvSpPr>
                <a:spLocks/>
              </p:cNvSpPr>
              <p:nvPr/>
            </p:nvSpPr>
            <p:spPr bwMode="auto">
              <a:xfrm>
                <a:off x="4495" y="1881"/>
                <a:ext cx="898" cy="897"/>
              </a:xfrm>
              <a:custGeom>
                <a:avLst/>
                <a:gdLst>
                  <a:gd name="T0" fmla="*/ 0 w 898"/>
                  <a:gd name="T1" fmla="*/ 0 h 897"/>
                  <a:gd name="T2" fmla="*/ 638 w 898"/>
                  <a:gd name="T3" fmla="*/ 897 h 897"/>
                  <a:gd name="T4" fmla="*/ 898 w 898"/>
                  <a:gd name="T5" fmla="*/ 325 h 897"/>
                  <a:gd name="T6" fmla="*/ 0 w 898"/>
                  <a:gd name="T7" fmla="*/ 0 h 897"/>
                </a:gdLst>
                <a:ahLst/>
                <a:cxnLst>
                  <a:cxn ang="0">
                    <a:pos x="T0" y="T1"/>
                  </a:cxn>
                  <a:cxn ang="0">
                    <a:pos x="T2" y="T3"/>
                  </a:cxn>
                  <a:cxn ang="0">
                    <a:pos x="T4" y="T5"/>
                  </a:cxn>
                  <a:cxn ang="0">
                    <a:pos x="T6" y="T7"/>
                  </a:cxn>
                </a:cxnLst>
                <a:rect l="0" t="0" r="r" b="b"/>
                <a:pathLst>
                  <a:path w="898" h="897">
                    <a:moveTo>
                      <a:pt x="0" y="0"/>
                    </a:moveTo>
                    <a:lnTo>
                      <a:pt x="638" y="897"/>
                    </a:lnTo>
                    <a:lnTo>
                      <a:pt x="898" y="3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376">
                <a:extLst>
                  <a:ext uri="{FF2B5EF4-FFF2-40B4-BE49-F238E27FC236}">
                    <a16:creationId xmlns:a16="http://schemas.microsoft.com/office/drawing/2014/main" id="{F26B7368-EF84-43EA-A182-6D776C5C4E25}"/>
                  </a:ext>
                </a:extLst>
              </p:cNvPr>
              <p:cNvSpPr>
                <a:spLocks/>
              </p:cNvSpPr>
              <p:nvPr/>
            </p:nvSpPr>
            <p:spPr bwMode="auto">
              <a:xfrm>
                <a:off x="4041" y="-406"/>
                <a:ext cx="750" cy="1540"/>
              </a:xfrm>
              <a:custGeom>
                <a:avLst/>
                <a:gdLst>
                  <a:gd name="T0" fmla="*/ 425 w 750"/>
                  <a:gd name="T1" fmla="*/ 0 h 1540"/>
                  <a:gd name="T2" fmla="*/ 0 w 750"/>
                  <a:gd name="T3" fmla="*/ 1540 h 1540"/>
                  <a:gd name="T4" fmla="*/ 750 w 750"/>
                  <a:gd name="T5" fmla="*/ 1452 h 1540"/>
                  <a:gd name="T6" fmla="*/ 425 w 750"/>
                  <a:gd name="T7" fmla="*/ 0 h 1540"/>
                </a:gdLst>
                <a:ahLst/>
                <a:cxnLst>
                  <a:cxn ang="0">
                    <a:pos x="T0" y="T1"/>
                  </a:cxn>
                  <a:cxn ang="0">
                    <a:pos x="T2" y="T3"/>
                  </a:cxn>
                  <a:cxn ang="0">
                    <a:pos x="T4" y="T5"/>
                  </a:cxn>
                  <a:cxn ang="0">
                    <a:pos x="T6" y="T7"/>
                  </a:cxn>
                </a:cxnLst>
                <a:rect l="0" t="0" r="r" b="b"/>
                <a:pathLst>
                  <a:path w="750" h="1540">
                    <a:moveTo>
                      <a:pt x="425" y="0"/>
                    </a:moveTo>
                    <a:lnTo>
                      <a:pt x="0" y="1540"/>
                    </a:lnTo>
                    <a:lnTo>
                      <a:pt x="750" y="1452"/>
                    </a:lnTo>
                    <a:lnTo>
                      <a:pt x="425" y="0"/>
                    </a:lnTo>
                    <a:close/>
                  </a:path>
                </a:pathLst>
              </a:custGeom>
              <a:solidFill>
                <a:srgbClr val="9CD6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377">
                <a:extLst>
                  <a:ext uri="{FF2B5EF4-FFF2-40B4-BE49-F238E27FC236}">
                    <a16:creationId xmlns:a16="http://schemas.microsoft.com/office/drawing/2014/main" id="{2F3FD60A-CF2F-4F14-BC29-24E763E29289}"/>
                  </a:ext>
                </a:extLst>
              </p:cNvPr>
              <p:cNvSpPr>
                <a:spLocks/>
              </p:cNvSpPr>
              <p:nvPr/>
            </p:nvSpPr>
            <p:spPr bwMode="auto">
              <a:xfrm>
                <a:off x="4041" y="-406"/>
                <a:ext cx="750" cy="1540"/>
              </a:xfrm>
              <a:custGeom>
                <a:avLst/>
                <a:gdLst>
                  <a:gd name="T0" fmla="*/ 425 w 750"/>
                  <a:gd name="T1" fmla="*/ 0 h 1540"/>
                  <a:gd name="T2" fmla="*/ 0 w 750"/>
                  <a:gd name="T3" fmla="*/ 1540 h 1540"/>
                  <a:gd name="T4" fmla="*/ 750 w 750"/>
                  <a:gd name="T5" fmla="*/ 1452 h 1540"/>
                  <a:gd name="T6" fmla="*/ 425 w 750"/>
                  <a:gd name="T7" fmla="*/ 0 h 1540"/>
                </a:gdLst>
                <a:ahLst/>
                <a:cxnLst>
                  <a:cxn ang="0">
                    <a:pos x="T0" y="T1"/>
                  </a:cxn>
                  <a:cxn ang="0">
                    <a:pos x="T2" y="T3"/>
                  </a:cxn>
                  <a:cxn ang="0">
                    <a:pos x="T4" y="T5"/>
                  </a:cxn>
                  <a:cxn ang="0">
                    <a:pos x="T6" y="T7"/>
                  </a:cxn>
                </a:cxnLst>
                <a:rect l="0" t="0" r="r" b="b"/>
                <a:pathLst>
                  <a:path w="750" h="1540">
                    <a:moveTo>
                      <a:pt x="425" y="0"/>
                    </a:moveTo>
                    <a:lnTo>
                      <a:pt x="0" y="1540"/>
                    </a:lnTo>
                    <a:lnTo>
                      <a:pt x="750" y="1452"/>
                    </a:lnTo>
                    <a:lnTo>
                      <a:pt x="4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378">
                <a:extLst>
                  <a:ext uri="{FF2B5EF4-FFF2-40B4-BE49-F238E27FC236}">
                    <a16:creationId xmlns:a16="http://schemas.microsoft.com/office/drawing/2014/main" id="{7DBB639B-4DC6-416B-87D8-E6DD11DCB695}"/>
                  </a:ext>
                </a:extLst>
              </p:cNvPr>
              <p:cNvSpPr>
                <a:spLocks/>
              </p:cNvSpPr>
              <p:nvPr/>
            </p:nvSpPr>
            <p:spPr bwMode="auto">
              <a:xfrm>
                <a:off x="3668" y="1881"/>
                <a:ext cx="1465" cy="1458"/>
              </a:xfrm>
              <a:custGeom>
                <a:avLst/>
                <a:gdLst>
                  <a:gd name="T0" fmla="*/ 827 w 1465"/>
                  <a:gd name="T1" fmla="*/ 0 h 1458"/>
                  <a:gd name="T2" fmla="*/ 0 w 1465"/>
                  <a:gd name="T3" fmla="*/ 1458 h 1458"/>
                  <a:gd name="T4" fmla="*/ 1465 w 1465"/>
                  <a:gd name="T5" fmla="*/ 897 h 1458"/>
                  <a:gd name="T6" fmla="*/ 827 w 1465"/>
                  <a:gd name="T7" fmla="*/ 0 h 1458"/>
                </a:gdLst>
                <a:ahLst/>
                <a:cxnLst>
                  <a:cxn ang="0">
                    <a:pos x="T0" y="T1"/>
                  </a:cxn>
                  <a:cxn ang="0">
                    <a:pos x="T2" y="T3"/>
                  </a:cxn>
                  <a:cxn ang="0">
                    <a:pos x="T4" y="T5"/>
                  </a:cxn>
                  <a:cxn ang="0">
                    <a:pos x="T6" y="T7"/>
                  </a:cxn>
                </a:cxnLst>
                <a:rect l="0" t="0" r="r" b="b"/>
                <a:pathLst>
                  <a:path w="1465" h="1458">
                    <a:moveTo>
                      <a:pt x="827" y="0"/>
                    </a:moveTo>
                    <a:lnTo>
                      <a:pt x="0" y="1458"/>
                    </a:lnTo>
                    <a:lnTo>
                      <a:pt x="1465" y="897"/>
                    </a:lnTo>
                    <a:lnTo>
                      <a:pt x="827" y="0"/>
                    </a:lnTo>
                    <a:close/>
                  </a:path>
                </a:pathLst>
              </a:custGeom>
              <a:solidFill>
                <a:srgbClr val="68C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379">
                <a:extLst>
                  <a:ext uri="{FF2B5EF4-FFF2-40B4-BE49-F238E27FC236}">
                    <a16:creationId xmlns:a16="http://schemas.microsoft.com/office/drawing/2014/main" id="{5A00A863-27A6-4787-9C40-83AB8A4249BC}"/>
                  </a:ext>
                </a:extLst>
              </p:cNvPr>
              <p:cNvSpPr>
                <a:spLocks/>
              </p:cNvSpPr>
              <p:nvPr/>
            </p:nvSpPr>
            <p:spPr bwMode="auto">
              <a:xfrm>
                <a:off x="3668" y="1881"/>
                <a:ext cx="1465" cy="1458"/>
              </a:xfrm>
              <a:custGeom>
                <a:avLst/>
                <a:gdLst>
                  <a:gd name="T0" fmla="*/ 827 w 1465"/>
                  <a:gd name="T1" fmla="*/ 0 h 1458"/>
                  <a:gd name="T2" fmla="*/ 0 w 1465"/>
                  <a:gd name="T3" fmla="*/ 1458 h 1458"/>
                  <a:gd name="T4" fmla="*/ 1465 w 1465"/>
                  <a:gd name="T5" fmla="*/ 897 h 1458"/>
                  <a:gd name="T6" fmla="*/ 827 w 1465"/>
                  <a:gd name="T7" fmla="*/ 0 h 1458"/>
                </a:gdLst>
                <a:ahLst/>
                <a:cxnLst>
                  <a:cxn ang="0">
                    <a:pos x="T0" y="T1"/>
                  </a:cxn>
                  <a:cxn ang="0">
                    <a:pos x="T2" y="T3"/>
                  </a:cxn>
                  <a:cxn ang="0">
                    <a:pos x="T4" y="T5"/>
                  </a:cxn>
                  <a:cxn ang="0">
                    <a:pos x="T6" y="T7"/>
                  </a:cxn>
                </a:cxnLst>
                <a:rect l="0" t="0" r="r" b="b"/>
                <a:pathLst>
                  <a:path w="1465" h="1458">
                    <a:moveTo>
                      <a:pt x="827" y="0"/>
                    </a:moveTo>
                    <a:lnTo>
                      <a:pt x="0" y="1458"/>
                    </a:lnTo>
                    <a:lnTo>
                      <a:pt x="1465" y="897"/>
                    </a:lnTo>
                    <a:lnTo>
                      <a:pt x="8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380">
                <a:extLst>
                  <a:ext uri="{FF2B5EF4-FFF2-40B4-BE49-F238E27FC236}">
                    <a16:creationId xmlns:a16="http://schemas.microsoft.com/office/drawing/2014/main" id="{02AB98E4-1706-44D7-8BF9-0FACBED9D544}"/>
                  </a:ext>
                </a:extLst>
              </p:cNvPr>
              <p:cNvSpPr>
                <a:spLocks/>
              </p:cNvSpPr>
              <p:nvPr/>
            </p:nvSpPr>
            <p:spPr bwMode="auto">
              <a:xfrm>
                <a:off x="3214" y="-406"/>
                <a:ext cx="1252" cy="1540"/>
              </a:xfrm>
              <a:custGeom>
                <a:avLst/>
                <a:gdLst>
                  <a:gd name="T0" fmla="*/ 0 w 1252"/>
                  <a:gd name="T1" fmla="*/ 407 h 1540"/>
                  <a:gd name="T2" fmla="*/ 827 w 1252"/>
                  <a:gd name="T3" fmla="*/ 1540 h 1540"/>
                  <a:gd name="T4" fmla="*/ 1252 w 1252"/>
                  <a:gd name="T5" fmla="*/ 0 h 1540"/>
                  <a:gd name="T6" fmla="*/ 0 w 1252"/>
                  <a:gd name="T7" fmla="*/ 407 h 1540"/>
                </a:gdLst>
                <a:ahLst/>
                <a:cxnLst>
                  <a:cxn ang="0">
                    <a:pos x="T0" y="T1"/>
                  </a:cxn>
                  <a:cxn ang="0">
                    <a:pos x="T2" y="T3"/>
                  </a:cxn>
                  <a:cxn ang="0">
                    <a:pos x="T4" y="T5"/>
                  </a:cxn>
                  <a:cxn ang="0">
                    <a:pos x="T6" y="T7"/>
                  </a:cxn>
                </a:cxnLst>
                <a:rect l="0" t="0" r="r" b="b"/>
                <a:pathLst>
                  <a:path w="1252" h="1540">
                    <a:moveTo>
                      <a:pt x="0" y="407"/>
                    </a:moveTo>
                    <a:lnTo>
                      <a:pt x="827" y="1540"/>
                    </a:lnTo>
                    <a:lnTo>
                      <a:pt x="1252" y="0"/>
                    </a:lnTo>
                    <a:lnTo>
                      <a:pt x="0" y="407"/>
                    </a:lnTo>
                    <a:close/>
                  </a:path>
                </a:pathLst>
              </a:custGeom>
              <a:solidFill>
                <a:srgbClr val="A9DD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381">
                <a:extLst>
                  <a:ext uri="{FF2B5EF4-FFF2-40B4-BE49-F238E27FC236}">
                    <a16:creationId xmlns:a16="http://schemas.microsoft.com/office/drawing/2014/main" id="{04AE4D0B-30D7-4609-99E0-87AED2EE9A90}"/>
                  </a:ext>
                </a:extLst>
              </p:cNvPr>
              <p:cNvSpPr>
                <a:spLocks/>
              </p:cNvSpPr>
              <p:nvPr/>
            </p:nvSpPr>
            <p:spPr bwMode="auto">
              <a:xfrm>
                <a:off x="3214" y="-406"/>
                <a:ext cx="1252" cy="1540"/>
              </a:xfrm>
              <a:custGeom>
                <a:avLst/>
                <a:gdLst>
                  <a:gd name="T0" fmla="*/ 0 w 1252"/>
                  <a:gd name="T1" fmla="*/ 407 h 1540"/>
                  <a:gd name="T2" fmla="*/ 827 w 1252"/>
                  <a:gd name="T3" fmla="*/ 1540 h 1540"/>
                  <a:gd name="T4" fmla="*/ 1252 w 1252"/>
                  <a:gd name="T5" fmla="*/ 0 h 1540"/>
                  <a:gd name="T6" fmla="*/ 0 w 1252"/>
                  <a:gd name="T7" fmla="*/ 407 h 1540"/>
                </a:gdLst>
                <a:ahLst/>
                <a:cxnLst>
                  <a:cxn ang="0">
                    <a:pos x="T0" y="T1"/>
                  </a:cxn>
                  <a:cxn ang="0">
                    <a:pos x="T2" y="T3"/>
                  </a:cxn>
                  <a:cxn ang="0">
                    <a:pos x="T4" y="T5"/>
                  </a:cxn>
                  <a:cxn ang="0">
                    <a:pos x="T6" y="T7"/>
                  </a:cxn>
                </a:cxnLst>
                <a:rect l="0" t="0" r="r" b="b"/>
                <a:pathLst>
                  <a:path w="1252" h="1540">
                    <a:moveTo>
                      <a:pt x="0" y="407"/>
                    </a:moveTo>
                    <a:lnTo>
                      <a:pt x="827" y="1540"/>
                    </a:lnTo>
                    <a:lnTo>
                      <a:pt x="1252" y="0"/>
                    </a:lnTo>
                    <a:lnTo>
                      <a:pt x="0"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382">
                <a:extLst>
                  <a:ext uri="{FF2B5EF4-FFF2-40B4-BE49-F238E27FC236}">
                    <a16:creationId xmlns:a16="http://schemas.microsoft.com/office/drawing/2014/main" id="{576974F8-5341-42C0-8496-8382BA7239DF}"/>
                  </a:ext>
                </a:extLst>
              </p:cNvPr>
              <p:cNvSpPr>
                <a:spLocks/>
              </p:cNvSpPr>
              <p:nvPr/>
            </p:nvSpPr>
            <p:spPr bwMode="auto">
              <a:xfrm>
                <a:off x="4041" y="1046"/>
                <a:ext cx="750" cy="835"/>
              </a:xfrm>
              <a:custGeom>
                <a:avLst/>
                <a:gdLst>
                  <a:gd name="T0" fmla="*/ 0 w 750"/>
                  <a:gd name="T1" fmla="*/ 88 h 835"/>
                  <a:gd name="T2" fmla="*/ 454 w 750"/>
                  <a:gd name="T3" fmla="*/ 835 h 835"/>
                  <a:gd name="T4" fmla="*/ 750 w 750"/>
                  <a:gd name="T5" fmla="*/ 0 h 835"/>
                  <a:gd name="T6" fmla="*/ 0 w 750"/>
                  <a:gd name="T7" fmla="*/ 88 h 835"/>
                </a:gdLst>
                <a:ahLst/>
                <a:cxnLst>
                  <a:cxn ang="0">
                    <a:pos x="T0" y="T1"/>
                  </a:cxn>
                  <a:cxn ang="0">
                    <a:pos x="T2" y="T3"/>
                  </a:cxn>
                  <a:cxn ang="0">
                    <a:pos x="T4" y="T5"/>
                  </a:cxn>
                  <a:cxn ang="0">
                    <a:pos x="T6" y="T7"/>
                  </a:cxn>
                </a:cxnLst>
                <a:rect l="0" t="0" r="r" b="b"/>
                <a:pathLst>
                  <a:path w="750" h="835">
                    <a:moveTo>
                      <a:pt x="0" y="88"/>
                    </a:moveTo>
                    <a:lnTo>
                      <a:pt x="454" y="835"/>
                    </a:lnTo>
                    <a:lnTo>
                      <a:pt x="750" y="0"/>
                    </a:lnTo>
                    <a:lnTo>
                      <a:pt x="0" y="88"/>
                    </a:lnTo>
                    <a:close/>
                  </a:path>
                </a:pathLst>
              </a:custGeom>
              <a:solidFill>
                <a:srgbClr val="8AC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383">
                <a:extLst>
                  <a:ext uri="{FF2B5EF4-FFF2-40B4-BE49-F238E27FC236}">
                    <a16:creationId xmlns:a16="http://schemas.microsoft.com/office/drawing/2014/main" id="{C61E9FD9-35AE-475A-B6C6-B839DD66BC16}"/>
                  </a:ext>
                </a:extLst>
              </p:cNvPr>
              <p:cNvSpPr>
                <a:spLocks/>
              </p:cNvSpPr>
              <p:nvPr/>
            </p:nvSpPr>
            <p:spPr bwMode="auto">
              <a:xfrm>
                <a:off x="4041" y="1046"/>
                <a:ext cx="750" cy="835"/>
              </a:xfrm>
              <a:custGeom>
                <a:avLst/>
                <a:gdLst>
                  <a:gd name="T0" fmla="*/ 0 w 750"/>
                  <a:gd name="T1" fmla="*/ 88 h 835"/>
                  <a:gd name="T2" fmla="*/ 454 w 750"/>
                  <a:gd name="T3" fmla="*/ 835 h 835"/>
                  <a:gd name="T4" fmla="*/ 750 w 750"/>
                  <a:gd name="T5" fmla="*/ 0 h 835"/>
                  <a:gd name="T6" fmla="*/ 0 w 750"/>
                  <a:gd name="T7" fmla="*/ 88 h 835"/>
                </a:gdLst>
                <a:ahLst/>
                <a:cxnLst>
                  <a:cxn ang="0">
                    <a:pos x="T0" y="T1"/>
                  </a:cxn>
                  <a:cxn ang="0">
                    <a:pos x="T2" y="T3"/>
                  </a:cxn>
                  <a:cxn ang="0">
                    <a:pos x="T4" y="T5"/>
                  </a:cxn>
                  <a:cxn ang="0">
                    <a:pos x="T6" y="T7"/>
                  </a:cxn>
                </a:cxnLst>
                <a:rect l="0" t="0" r="r" b="b"/>
                <a:pathLst>
                  <a:path w="750" h="835">
                    <a:moveTo>
                      <a:pt x="0" y="88"/>
                    </a:moveTo>
                    <a:lnTo>
                      <a:pt x="454" y="835"/>
                    </a:lnTo>
                    <a:lnTo>
                      <a:pt x="750"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384">
                <a:extLst>
                  <a:ext uri="{FF2B5EF4-FFF2-40B4-BE49-F238E27FC236}">
                    <a16:creationId xmlns:a16="http://schemas.microsoft.com/office/drawing/2014/main" id="{A4B771C8-8A6C-4379-A690-2A8A120DCF4E}"/>
                  </a:ext>
                </a:extLst>
              </p:cNvPr>
              <p:cNvSpPr>
                <a:spLocks/>
              </p:cNvSpPr>
              <p:nvPr/>
            </p:nvSpPr>
            <p:spPr bwMode="auto">
              <a:xfrm>
                <a:off x="3066" y="1557"/>
                <a:ext cx="1429" cy="1782"/>
              </a:xfrm>
              <a:custGeom>
                <a:avLst/>
                <a:gdLst>
                  <a:gd name="T0" fmla="*/ 0 w 1429"/>
                  <a:gd name="T1" fmla="*/ 0 h 1782"/>
                  <a:gd name="T2" fmla="*/ 602 w 1429"/>
                  <a:gd name="T3" fmla="*/ 1782 h 1782"/>
                  <a:gd name="T4" fmla="*/ 1429 w 1429"/>
                  <a:gd name="T5" fmla="*/ 324 h 1782"/>
                  <a:gd name="T6" fmla="*/ 0 w 1429"/>
                  <a:gd name="T7" fmla="*/ 0 h 1782"/>
                </a:gdLst>
                <a:ahLst/>
                <a:cxnLst>
                  <a:cxn ang="0">
                    <a:pos x="T0" y="T1"/>
                  </a:cxn>
                  <a:cxn ang="0">
                    <a:pos x="T2" y="T3"/>
                  </a:cxn>
                  <a:cxn ang="0">
                    <a:pos x="T4" y="T5"/>
                  </a:cxn>
                  <a:cxn ang="0">
                    <a:pos x="T6" y="T7"/>
                  </a:cxn>
                </a:cxnLst>
                <a:rect l="0" t="0" r="r" b="b"/>
                <a:pathLst>
                  <a:path w="1429" h="1782">
                    <a:moveTo>
                      <a:pt x="0" y="0"/>
                    </a:moveTo>
                    <a:lnTo>
                      <a:pt x="602" y="1782"/>
                    </a:lnTo>
                    <a:lnTo>
                      <a:pt x="1429" y="324"/>
                    </a:lnTo>
                    <a:lnTo>
                      <a:pt x="0" y="0"/>
                    </a:lnTo>
                    <a:close/>
                  </a:path>
                </a:pathLst>
              </a:custGeom>
              <a:solidFill>
                <a:srgbClr val="7E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385">
                <a:extLst>
                  <a:ext uri="{FF2B5EF4-FFF2-40B4-BE49-F238E27FC236}">
                    <a16:creationId xmlns:a16="http://schemas.microsoft.com/office/drawing/2014/main" id="{C88F5354-EF1D-45C4-9028-E5EEBD38B9D9}"/>
                  </a:ext>
                </a:extLst>
              </p:cNvPr>
              <p:cNvSpPr>
                <a:spLocks/>
              </p:cNvSpPr>
              <p:nvPr/>
            </p:nvSpPr>
            <p:spPr bwMode="auto">
              <a:xfrm>
                <a:off x="3066" y="1557"/>
                <a:ext cx="1429" cy="1782"/>
              </a:xfrm>
              <a:custGeom>
                <a:avLst/>
                <a:gdLst>
                  <a:gd name="T0" fmla="*/ 0 w 1429"/>
                  <a:gd name="T1" fmla="*/ 0 h 1782"/>
                  <a:gd name="T2" fmla="*/ 602 w 1429"/>
                  <a:gd name="T3" fmla="*/ 1782 h 1782"/>
                  <a:gd name="T4" fmla="*/ 1429 w 1429"/>
                  <a:gd name="T5" fmla="*/ 324 h 1782"/>
                  <a:gd name="T6" fmla="*/ 0 w 1429"/>
                  <a:gd name="T7" fmla="*/ 0 h 1782"/>
                </a:gdLst>
                <a:ahLst/>
                <a:cxnLst>
                  <a:cxn ang="0">
                    <a:pos x="T0" y="T1"/>
                  </a:cxn>
                  <a:cxn ang="0">
                    <a:pos x="T2" y="T3"/>
                  </a:cxn>
                  <a:cxn ang="0">
                    <a:pos x="T4" y="T5"/>
                  </a:cxn>
                  <a:cxn ang="0">
                    <a:pos x="T6" y="T7"/>
                  </a:cxn>
                </a:cxnLst>
                <a:rect l="0" t="0" r="r" b="b"/>
                <a:pathLst>
                  <a:path w="1429" h="1782">
                    <a:moveTo>
                      <a:pt x="0" y="0"/>
                    </a:moveTo>
                    <a:lnTo>
                      <a:pt x="602" y="1782"/>
                    </a:lnTo>
                    <a:lnTo>
                      <a:pt x="1429" y="3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386">
                <a:extLst>
                  <a:ext uri="{FF2B5EF4-FFF2-40B4-BE49-F238E27FC236}">
                    <a16:creationId xmlns:a16="http://schemas.microsoft.com/office/drawing/2014/main" id="{19814FD4-9B13-44A1-960B-104E2F203CDE}"/>
                  </a:ext>
                </a:extLst>
              </p:cNvPr>
              <p:cNvSpPr>
                <a:spLocks/>
              </p:cNvSpPr>
              <p:nvPr/>
            </p:nvSpPr>
            <p:spPr bwMode="auto">
              <a:xfrm>
                <a:off x="3066" y="1134"/>
                <a:ext cx="1429" cy="747"/>
              </a:xfrm>
              <a:custGeom>
                <a:avLst/>
                <a:gdLst>
                  <a:gd name="T0" fmla="*/ 975 w 1429"/>
                  <a:gd name="T1" fmla="*/ 0 h 747"/>
                  <a:gd name="T2" fmla="*/ 0 w 1429"/>
                  <a:gd name="T3" fmla="*/ 423 h 747"/>
                  <a:gd name="T4" fmla="*/ 1429 w 1429"/>
                  <a:gd name="T5" fmla="*/ 747 h 747"/>
                  <a:gd name="T6" fmla="*/ 975 w 1429"/>
                  <a:gd name="T7" fmla="*/ 0 h 747"/>
                </a:gdLst>
                <a:ahLst/>
                <a:cxnLst>
                  <a:cxn ang="0">
                    <a:pos x="T0" y="T1"/>
                  </a:cxn>
                  <a:cxn ang="0">
                    <a:pos x="T2" y="T3"/>
                  </a:cxn>
                  <a:cxn ang="0">
                    <a:pos x="T4" y="T5"/>
                  </a:cxn>
                  <a:cxn ang="0">
                    <a:pos x="T6" y="T7"/>
                  </a:cxn>
                </a:cxnLst>
                <a:rect l="0" t="0" r="r" b="b"/>
                <a:pathLst>
                  <a:path w="1429" h="747">
                    <a:moveTo>
                      <a:pt x="975" y="0"/>
                    </a:moveTo>
                    <a:lnTo>
                      <a:pt x="0" y="423"/>
                    </a:lnTo>
                    <a:lnTo>
                      <a:pt x="1429" y="747"/>
                    </a:lnTo>
                    <a:lnTo>
                      <a:pt x="975" y="0"/>
                    </a:lnTo>
                    <a:close/>
                  </a:path>
                </a:pathLst>
              </a:custGeom>
              <a:solidFill>
                <a:srgbClr val="8E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387">
                <a:extLst>
                  <a:ext uri="{FF2B5EF4-FFF2-40B4-BE49-F238E27FC236}">
                    <a16:creationId xmlns:a16="http://schemas.microsoft.com/office/drawing/2014/main" id="{7AE06DE4-3CD9-4142-A6EA-7E0139F06CE6}"/>
                  </a:ext>
                </a:extLst>
              </p:cNvPr>
              <p:cNvSpPr>
                <a:spLocks/>
              </p:cNvSpPr>
              <p:nvPr/>
            </p:nvSpPr>
            <p:spPr bwMode="auto">
              <a:xfrm>
                <a:off x="3066" y="1134"/>
                <a:ext cx="1429" cy="747"/>
              </a:xfrm>
              <a:custGeom>
                <a:avLst/>
                <a:gdLst>
                  <a:gd name="T0" fmla="*/ 975 w 1429"/>
                  <a:gd name="T1" fmla="*/ 0 h 747"/>
                  <a:gd name="T2" fmla="*/ 0 w 1429"/>
                  <a:gd name="T3" fmla="*/ 423 h 747"/>
                  <a:gd name="T4" fmla="*/ 1429 w 1429"/>
                  <a:gd name="T5" fmla="*/ 747 h 747"/>
                  <a:gd name="T6" fmla="*/ 975 w 1429"/>
                  <a:gd name="T7" fmla="*/ 0 h 747"/>
                </a:gdLst>
                <a:ahLst/>
                <a:cxnLst>
                  <a:cxn ang="0">
                    <a:pos x="T0" y="T1"/>
                  </a:cxn>
                  <a:cxn ang="0">
                    <a:pos x="T2" y="T3"/>
                  </a:cxn>
                  <a:cxn ang="0">
                    <a:pos x="T4" y="T5"/>
                  </a:cxn>
                  <a:cxn ang="0">
                    <a:pos x="T6" y="T7"/>
                  </a:cxn>
                </a:cxnLst>
                <a:rect l="0" t="0" r="r" b="b"/>
                <a:pathLst>
                  <a:path w="1429" h="747">
                    <a:moveTo>
                      <a:pt x="975" y="0"/>
                    </a:moveTo>
                    <a:lnTo>
                      <a:pt x="0" y="423"/>
                    </a:lnTo>
                    <a:lnTo>
                      <a:pt x="1429" y="747"/>
                    </a:lnTo>
                    <a:lnTo>
                      <a:pt x="9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388">
                <a:extLst>
                  <a:ext uri="{FF2B5EF4-FFF2-40B4-BE49-F238E27FC236}">
                    <a16:creationId xmlns:a16="http://schemas.microsoft.com/office/drawing/2014/main" id="{8ABE5691-AE01-442C-8106-22897D108F3C}"/>
                  </a:ext>
                </a:extLst>
              </p:cNvPr>
              <p:cNvSpPr>
                <a:spLocks/>
              </p:cNvSpPr>
              <p:nvPr/>
            </p:nvSpPr>
            <p:spPr bwMode="auto">
              <a:xfrm>
                <a:off x="2777" y="1557"/>
                <a:ext cx="891" cy="1782"/>
              </a:xfrm>
              <a:custGeom>
                <a:avLst/>
                <a:gdLst>
                  <a:gd name="T0" fmla="*/ 289 w 891"/>
                  <a:gd name="T1" fmla="*/ 0 h 1782"/>
                  <a:gd name="T2" fmla="*/ 0 w 891"/>
                  <a:gd name="T3" fmla="*/ 1556 h 1782"/>
                  <a:gd name="T4" fmla="*/ 891 w 891"/>
                  <a:gd name="T5" fmla="*/ 1782 h 1782"/>
                  <a:gd name="T6" fmla="*/ 289 w 891"/>
                  <a:gd name="T7" fmla="*/ 0 h 1782"/>
                </a:gdLst>
                <a:ahLst/>
                <a:cxnLst>
                  <a:cxn ang="0">
                    <a:pos x="T0" y="T1"/>
                  </a:cxn>
                  <a:cxn ang="0">
                    <a:pos x="T2" y="T3"/>
                  </a:cxn>
                  <a:cxn ang="0">
                    <a:pos x="T4" y="T5"/>
                  </a:cxn>
                  <a:cxn ang="0">
                    <a:pos x="T6" y="T7"/>
                  </a:cxn>
                </a:cxnLst>
                <a:rect l="0" t="0" r="r" b="b"/>
                <a:pathLst>
                  <a:path w="891" h="1782">
                    <a:moveTo>
                      <a:pt x="289" y="0"/>
                    </a:moveTo>
                    <a:lnTo>
                      <a:pt x="0" y="1556"/>
                    </a:lnTo>
                    <a:lnTo>
                      <a:pt x="891" y="1782"/>
                    </a:lnTo>
                    <a:lnTo>
                      <a:pt x="289" y="0"/>
                    </a:lnTo>
                    <a:close/>
                  </a:path>
                </a:pathLst>
              </a:custGeom>
              <a:solidFill>
                <a:srgbClr val="80C8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389">
                <a:extLst>
                  <a:ext uri="{FF2B5EF4-FFF2-40B4-BE49-F238E27FC236}">
                    <a16:creationId xmlns:a16="http://schemas.microsoft.com/office/drawing/2014/main" id="{B2E744F6-D70A-4C20-87D1-43001EA570F1}"/>
                  </a:ext>
                </a:extLst>
              </p:cNvPr>
              <p:cNvSpPr>
                <a:spLocks/>
              </p:cNvSpPr>
              <p:nvPr/>
            </p:nvSpPr>
            <p:spPr bwMode="auto">
              <a:xfrm>
                <a:off x="2777" y="1557"/>
                <a:ext cx="891" cy="1782"/>
              </a:xfrm>
              <a:custGeom>
                <a:avLst/>
                <a:gdLst>
                  <a:gd name="T0" fmla="*/ 289 w 891"/>
                  <a:gd name="T1" fmla="*/ 0 h 1782"/>
                  <a:gd name="T2" fmla="*/ 0 w 891"/>
                  <a:gd name="T3" fmla="*/ 1556 h 1782"/>
                  <a:gd name="T4" fmla="*/ 891 w 891"/>
                  <a:gd name="T5" fmla="*/ 1782 h 1782"/>
                  <a:gd name="T6" fmla="*/ 289 w 891"/>
                  <a:gd name="T7" fmla="*/ 0 h 1782"/>
                </a:gdLst>
                <a:ahLst/>
                <a:cxnLst>
                  <a:cxn ang="0">
                    <a:pos x="T0" y="T1"/>
                  </a:cxn>
                  <a:cxn ang="0">
                    <a:pos x="T2" y="T3"/>
                  </a:cxn>
                  <a:cxn ang="0">
                    <a:pos x="T4" y="T5"/>
                  </a:cxn>
                  <a:cxn ang="0">
                    <a:pos x="T6" y="T7"/>
                  </a:cxn>
                </a:cxnLst>
                <a:rect l="0" t="0" r="r" b="b"/>
                <a:pathLst>
                  <a:path w="891" h="1782">
                    <a:moveTo>
                      <a:pt x="289" y="0"/>
                    </a:moveTo>
                    <a:lnTo>
                      <a:pt x="0" y="1556"/>
                    </a:lnTo>
                    <a:lnTo>
                      <a:pt x="891" y="1782"/>
                    </a:lnTo>
                    <a:lnTo>
                      <a:pt x="2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390">
                <a:extLst>
                  <a:ext uri="{FF2B5EF4-FFF2-40B4-BE49-F238E27FC236}">
                    <a16:creationId xmlns:a16="http://schemas.microsoft.com/office/drawing/2014/main" id="{02BC4CE8-B270-4772-9206-24A36F10DCDE}"/>
                  </a:ext>
                </a:extLst>
              </p:cNvPr>
              <p:cNvSpPr>
                <a:spLocks/>
              </p:cNvSpPr>
              <p:nvPr/>
            </p:nvSpPr>
            <p:spPr bwMode="auto">
              <a:xfrm>
                <a:off x="4005" y="4328"/>
                <a:ext cx="248" cy="814"/>
              </a:xfrm>
              <a:custGeom>
                <a:avLst/>
                <a:gdLst>
                  <a:gd name="T0" fmla="*/ 0 w 248"/>
                  <a:gd name="T1" fmla="*/ 814 h 814"/>
                  <a:gd name="T2" fmla="*/ 189 w 248"/>
                  <a:gd name="T3" fmla="*/ 721 h 814"/>
                  <a:gd name="T4" fmla="*/ 248 w 248"/>
                  <a:gd name="T5" fmla="*/ 0 h 814"/>
                  <a:gd name="T6" fmla="*/ 0 w 248"/>
                  <a:gd name="T7" fmla="*/ 814 h 814"/>
                </a:gdLst>
                <a:ahLst/>
                <a:cxnLst>
                  <a:cxn ang="0">
                    <a:pos x="T0" y="T1"/>
                  </a:cxn>
                  <a:cxn ang="0">
                    <a:pos x="T2" y="T3"/>
                  </a:cxn>
                  <a:cxn ang="0">
                    <a:pos x="T4" y="T5"/>
                  </a:cxn>
                  <a:cxn ang="0">
                    <a:pos x="T6" y="T7"/>
                  </a:cxn>
                </a:cxnLst>
                <a:rect l="0" t="0" r="r" b="b"/>
                <a:pathLst>
                  <a:path w="248" h="814">
                    <a:moveTo>
                      <a:pt x="0" y="814"/>
                    </a:moveTo>
                    <a:lnTo>
                      <a:pt x="189" y="721"/>
                    </a:lnTo>
                    <a:lnTo>
                      <a:pt x="248" y="0"/>
                    </a:lnTo>
                    <a:lnTo>
                      <a:pt x="0" y="814"/>
                    </a:lnTo>
                    <a:close/>
                  </a:path>
                </a:pathLst>
              </a:custGeom>
              <a:solidFill>
                <a:srgbClr val="519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391">
                <a:extLst>
                  <a:ext uri="{FF2B5EF4-FFF2-40B4-BE49-F238E27FC236}">
                    <a16:creationId xmlns:a16="http://schemas.microsoft.com/office/drawing/2014/main" id="{8B147A22-BE56-4551-876F-B5E8839C666E}"/>
                  </a:ext>
                </a:extLst>
              </p:cNvPr>
              <p:cNvSpPr>
                <a:spLocks/>
              </p:cNvSpPr>
              <p:nvPr/>
            </p:nvSpPr>
            <p:spPr bwMode="auto">
              <a:xfrm>
                <a:off x="3214" y="3822"/>
                <a:ext cx="1039" cy="1320"/>
              </a:xfrm>
              <a:custGeom>
                <a:avLst/>
                <a:gdLst>
                  <a:gd name="T0" fmla="*/ 0 w 1039"/>
                  <a:gd name="T1" fmla="*/ 0 h 1320"/>
                  <a:gd name="T2" fmla="*/ 791 w 1039"/>
                  <a:gd name="T3" fmla="*/ 1320 h 1320"/>
                  <a:gd name="T4" fmla="*/ 1039 w 1039"/>
                  <a:gd name="T5" fmla="*/ 506 h 1320"/>
                  <a:gd name="T6" fmla="*/ 0 w 1039"/>
                  <a:gd name="T7" fmla="*/ 0 h 1320"/>
                </a:gdLst>
                <a:ahLst/>
                <a:cxnLst>
                  <a:cxn ang="0">
                    <a:pos x="T0" y="T1"/>
                  </a:cxn>
                  <a:cxn ang="0">
                    <a:pos x="T2" y="T3"/>
                  </a:cxn>
                  <a:cxn ang="0">
                    <a:pos x="T4" y="T5"/>
                  </a:cxn>
                  <a:cxn ang="0">
                    <a:pos x="T6" y="T7"/>
                  </a:cxn>
                </a:cxnLst>
                <a:rect l="0" t="0" r="r" b="b"/>
                <a:pathLst>
                  <a:path w="1039" h="1320">
                    <a:moveTo>
                      <a:pt x="0" y="0"/>
                    </a:moveTo>
                    <a:lnTo>
                      <a:pt x="791" y="1320"/>
                    </a:lnTo>
                    <a:lnTo>
                      <a:pt x="1039" y="506"/>
                    </a:lnTo>
                    <a:lnTo>
                      <a:pt x="0" y="0"/>
                    </a:lnTo>
                    <a:close/>
                  </a:path>
                </a:pathLst>
              </a:custGeom>
              <a:solidFill>
                <a:srgbClr val="5C9F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392">
                <a:extLst>
                  <a:ext uri="{FF2B5EF4-FFF2-40B4-BE49-F238E27FC236}">
                    <a16:creationId xmlns:a16="http://schemas.microsoft.com/office/drawing/2014/main" id="{2E2CD80E-CE37-4802-8E50-987CA3397357}"/>
                  </a:ext>
                </a:extLst>
              </p:cNvPr>
              <p:cNvSpPr>
                <a:spLocks/>
              </p:cNvSpPr>
              <p:nvPr/>
            </p:nvSpPr>
            <p:spPr bwMode="auto">
              <a:xfrm>
                <a:off x="3214" y="3339"/>
                <a:ext cx="1039" cy="989"/>
              </a:xfrm>
              <a:custGeom>
                <a:avLst/>
                <a:gdLst>
                  <a:gd name="T0" fmla="*/ 454 w 1039"/>
                  <a:gd name="T1" fmla="*/ 0 h 989"/>
                  <a:gd name="T2" fmla="*/ 0 w 1039"/>
                  <a:gd name="T3" fmla="*/ 483 h 989"/>
                  <a:gd name="T4" fmla="*/ 1039 w 1039"/>
                  <a:gd name="T5" fmla="*/ 989 h 989"/>
                  <a:gd name="T6" fmla="*/ 454 w 1039"/>
                  <a:gd name="T7" fmla="*/ 0 h 989"/>
                </a:gdLst>
                <a:ahLst/>
                <a:cxnLst>
                  <a:cxn ang="0">
                    <a:pos x="T0" y="T1"/>
                  </a:cxn>
                  <a:cxn ang="0">
                    <a:pos x="T2" y="T3"/>
                  </a:cxn>
                  <a:cxn ang="0">
                    <a:pos x="T4" y="T5"/>
                  </a:cxn>
                  <a:cxn ang="0">
                    <a:pos x="T6" y="T7"/>
                  </a:cxn>
                </a:cxnLst>
                <a:rect l="0" t="0" r="r" b="b"/>
                <a:pathLst>
                  <a:path w="1039" h="989">
                    <a:moveTo>
                      <a:pt x="454" y="0"/>
                    </a:moveTo>
                    <a:lnTo>
                      <a:pt x="0" y="483"/>
                    </a:lnTo>
                    <a:lnTo>
                      <a:pt x="1039" y="989"/>
                    </a:lnTo>
                    <a:lnTo>
                      <a:pt x="454" y="0"/>
                    </a:lnTo>
                    <a:close/>
                  </a:path>
                </a:pathLst>
              </a:custGeom>
              <a:solidFill>
                <a:srgbClr val="63A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393">
                <a:extLst>
                  <a:ext uri="{FF2B5EF4-FFF2-40B4-BE49-F238E27FC236}">
                    <a16:creationId xmlns:a16="http://schemas.microsoft.com/office/drawing/2014/main" id="{2BC10230-5C71-4FB3-9D39-00E7BC2A1788}"/>
                  </a:ext>
                </a:extLst>
              </p:cNvPr>
              <p:cNvSpPr>
                <a:spLocks/>
              </p:cNvSpPr>
              <p:nvPr/>
            </p:nvSpPr>
            <p:spPr bwMode="auto">
              <a:xfrm>
                <a:off x="2818" y="1"/>
                <a:ext cx="1223" cy="1133"/>
              </a:xfrm>
              <a:custGeom>
                <a:avLst/>
                <a:gdLst>
                  <a:gd name="T0" fmla="*/ 396 w 1223"/>
                  <a:gd name="T1" fmla="*/ 0 h 1133"/>
                  <a:gd name="T2" fmla="*/ 0 w 1223"/>
                  <a:gd name="T3" fmla="*/ 1061 h 1133"/>
                  <a:gd name="T4" fmla="*/ 1223 w 1223"/>
                  <a:gd name="T5" fmla="*/ 1133 h 1133"/>
                  <a:gd name="T6" fmla="*/ 396 w 1223"/>
                  <a:gd name="T7" fmla="*/ 0 h 1133"/>
                </a:gdLst>
                <a:ahLst/>
                <a:cxnLst>
                  <a:cxn ang="0">
                    <a:pos x="T0" y="T1"/>
                  </a:cxn>
                  <a:cxn ang="0">
                    <a:pos x="T2" y="T3"/>
                  </a:cxn>
                  <a:cxn ang="0">
                    <a:pos x="T4" y="T5"/>
                  </a:cxn>
                  <a:cxn ang="0">
                    <a:pos x="T6" y="T7"/>
                  </a:cxn>
                </a:cxnLst>
                <a:rect l="0" t="0" r="r" b="b"/>
                <a:pathLst>
                  <a:path w="1223" h="1133">
                    <a:moveTo>
                      <a:pt x="396" y="0"/>
                    </a:moveTo>
                    <a:lnTo>
                      <a:pt x="0" y="1061"/>
                    </a:lnTo>
                    <a:lnTo>
                      <a:pt x="1223" y="1133"/>
                    </a:lnTo>
                    <a:lnTo>
                      <a:pt x="396" y="0"/>
                    </a:lnTo>
                    <a:close/>
                  </a:path>
                </a:pathLst>
              </a:custGeom>
              <a:solidFill>
                <a:srgbClr val="A8D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394">
                <a:extLst>
                  <a:ext uri="{FF2B5EF4-FFF2-40B4-BE49-F238E27FC236}">
                    <a16:creationId xmlns:a16="http://schemas.microsoft.com/office/drawing/2014/main" id="{47F23462-E4EE-42A5-B198-70BF0D074A78}"/>
                  </a:ext>
                </a:extLst>
              </p:cNvPr>
              <p:cNvSpPr>
                <a:spLocks/>
              </p:cNvSpPr>
              <p:nvPr/>
            </p:nvSpPr>
            <p:spPr bwMode="auto">
              <a:xfrm>
                <a:off x="2818" y="1"/>
                <a:ext cx="1223" cy="1133"/>
              </a:xfrm>
              <a:custGeom>
                <a:avLst/>
                <a:gdLst>
                  <a:gd name="T0" fmla="*/ 396 w 1223"/>
                  <a:gd name="T1" fmla="*/ 0 h 1133"/>
                  <a:gd name="T2" fmla="*/ 0 w 1223"/>
                  <a:gd name="T3" fmla="*/ 1061 h 1133"/>
                  <a:gd name="T4" fmla="*/ 1223 w 1223"/>
                  <a:gd name="T5" fmla="*/ 1133 h 1133"/>
                  <a:gd name="T6" fmla="*/ 396 w 1223"/>
                  <a:gd name="T7" fmla="*/ 0 h 1133"/>
                </a:gdLst>
                <a:ahLst/>
                <a:cxnLst>
                  <a:cxn ang="0">
                    <a:pos x="T0" y="T1"/>
                  </a:cxn>
                  <a:cxn ang="0">
                    <a:pos x="T2" y="T3"/>
                  </a:cxn>
                  <a:cxn ang="0">
                    <a:pos x="T4" y="T5"/>
                  </a:cxn>
                  <a:cxn ang="0">
                    <a:pos x="T6" y="T7"/>
                  </a:cxn>
                </a:cxnLst>
                <a:rect l="0" t="0" r="r" b="b"/>
                <a:pathLst>
                  <a:path w="1223" h="1133">
                    <a:moveTo>
                      <a:pt x="396" y="0"/>
                    </a:moveTo>
                    <a:lnTo>
                      <a:pt x="0" y="1061"/>
                    </a:lnTo>
                    <a:lnTo>
                      <a:pt x="1223" y="1133"/>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395">
                <a:extLst>
                  <a:ext uri="{FF2B5EF4-FFF2-40B4-BE49-F238E27FC236}">
                    <a16:creationId xmlns:a16="http://schemas.microsoft.com/office/drawing/2014/main" id="{26ED734E-FC60-4E12-A78B-741DB1BA6077}"/>
                  </a:ext>
                </a:extLst>
              </p:cNvPr>
              <p:cNvSpPr>
                <a:spLocks/>
              </p:cNvSpPr>
              <p:nvPr/>
            </p:nvSpPr>
            <p:spPr bwMode="auto">
              <a:xfrm>
                <a:off x="2328" y="3822"/>
                <a:ext cx="1677" cy="1369"/>
              </a:xfrm>
              <a:custGeom>
                <a:avLst/>
                <a:gdLst>
                  <a:gd name="T0" fmla="*/ 886 w 1677"/>
                  <a:gd name="T1" fmla="*/ 0 h 1369"/>
                  <a:gd name="T2" fmla="*/ 0 w 1677"/>
                  <a:gd name="T3" fmla="*/ 1369 h 1369"/>
                  <a:gd name="T4" fmla="*/ 1677 w 1677"/>
                  <a:gd name="T5" fmla="*/ 1320 h 1369"/>
                  <a:gd name="T6" fmla="*/ 886 w 1677"/>
                  <a:gd name="T7" fmla="*/ 0 h 1369"/>
                </a:gdLst>
                <a:ahLst/>
                <a:cxnLst>
                  <a:cxn ang="0">
                    <a:pos x="T0" y="T1"/>
                  </a:cxn>
                  <a:cxn ang="0">
                    <a:pos x="T2" y="T3"/>
                  </a:cxn>
                  <a:cxn ang="0">
                    <a:pos x="T4" y="T5"/>
                  </a:cxn>
                  <a:cxn ang="0">
                    <a:pos x="T6" y="T7"/>
                  </a:cxn>
                </a:cxnLst>
                <a:rect l="0" t="0" r="r" b="b"/>
                <a:pathLst>
                  <a:path w="1677" h="1369">
                    <a:moveTo>
                      <a:pt x="886" y="0"/>
                    </a:moveTo>
                    <a:lnTo>
                      <a:pt x="0" y="1369"/>
                    </a:lnTo>
                    <a:lnTo>
                      <a:pt x="1677" y="1320"/>
                    </a:lnTo>
                    <a:lnTo>
                      <a:pt x="886" y="0"/>
                    </a:lnTo>
                    <a:close/>
                  </a:path>
                </a:pathLst>
              </a:custGeom>
              <a:solidFill>
                <a:srgbClr val="679C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396">
                <a:extLst>
                  <a:ext uri="{FF2B5EF4-FFF2-40B4-BE49-F238E27FC236}">
                    <a16:creationId xmlns:a16="http://schemas.microsoft.com/office/drawing/2014/main" id="{1911893E-284F-4763-98B8-B77C5AFE3305}"/>
                  </a:ext>
                </a:extLst>
              </p:cNvPr>
              <p:cNvSpPr>
                <a:spLocks/>
              </p:cNvSpPr>
              <p:nvPr/>
            </p:nvSpPr>
            <p:spPr bwMode="auto">
              <a:xfrm>
                <a:off x="2818" y="1062"/>
                <a:ext cx="1223" cy="495"/>
              </a:xfrm>
              <a:custGeom>
                <a:avLst/>
                <a:gdLst>
                  <a:gd name="T0" fmla="*/ 0 w 1223"/>
                  <a:gd name="T1" fmla="*/ 0 h 495"/>
                  <a:gd name="T2" fmla="*/ 248 w 1223"/>
                  <a:gd name="T3" fmla="*/ 495 h 495"/>
                  <a:gd name="T4" fmla="*/ 1223 w 1223"/>
                  <a:gd name="T5" fmla="*/ 72 h 495"/>
                  <a:gd name="T6" fmla="*/ 0 w 1223"/>
                  <a:gd name="T7" fmla="*/ 0 h 495"/>
                </a:gdLst>
                <a:ahLst/>
                <a:cxnLst>
                  <a:cxn ang="0">
                    <a:pos x="T0" y="T1"/>
                  </a:cxn>
                  <a:cxn ang="0">
                    <a:pos x="T2" y="T3"/>
                  </a:cxn>
                  <a:cxn ang="0">
                    <a:pos x="T4" y="T5"/>
                  </a:cxn>
                  <a:cxn ang="0">
                    <a:pos x="T6" y="T7"/>
                  </a:cxn>
                </a:cxnLst>
                <a:rect l="0" t="0" r="r" b="b"/>
                <a:pathLst>
                  <a:path w="1223" h="495">
                    <a:moveTo>
                      <a:pt x="0" y="0"/>
                    </a:moveTo>
                    <a:lnTo>
                      <a:pt x="248" y="495"/>
                    </a:lnTo>
                    <a:lnTo>
                      <a:pt x="1223" y="72"/>
                    </a:lnTo>
                    <a:lnTo>
                      <a:pt x="0" y="0"/>
                    </a:lnTo>
                    <a:close/>
                  </a:path>
                </a:pathLst>
              </a:custGeom>
              <a:solidFill>
                <a:srgbClr val="9ED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397">
                <a:extLst>
                  <a:ext uri="{FF2B5EF4-FFF2-40B4-BE49-F238E27FC236}">
                    <a16:creationId xmlns:a16="http://schemas.microsoft.com/office/drawing/2014/main" id="{3CB5FBCD-1AD4-4C5D-8CB4-19A7BCF78252}"/>
                  </a:ext>
                </a:extLst>
              </p:cNvPr>
              <p:cNvSpPr>
                <a:spLocks/>
              </p:cNvSpPr>
              <p:nvPr/>
            </p:nvSpPr>
            <p:spPr bwMode="auto">
              <a:xfrm>
                <a:off x="2818" y="1062"/>
                <a:ext cx="1223" cy="495"/>
              </a:xfrm>
              <a:custGeom>
                <a:avLst/>
                <a:gdLst>
                  <a:gd name="T0" fmla="*/ 0 w 1223"/>
                  <a:gd name="T1" fmla="*/ 0 h 495"/>
                  <a:gd name="T2" fmla="*/ 248 w 1223"/>
                  <a:gd name="T3" fmla="*/ 495 h 495"/>
                  <a:gd name="T4" fmla="*/ 1223 w 1223"/>
                  <a:gd name="T5" fmla="*/ 72 h 495"/>
                  <a:gd name="T6" fmla="*/ 0 w 1223"/>
                  <a:gd name="T7" fmla="*/ 0 h 495"/>
                </a:gdLst>
                <a:ahLst/>
                <a:cxnLst>
                  <a:cxn ang="0">
                    <a:pos x="T0" y="T1"/>
                  </a:cxn>
                  <a:cxn ang="0">
                    <a:pos x="T2" y="T3"/>
                  </a:cxn>
                  <a:cxn ang="0">
                    <a:pos x="T4" y="T5"/>
                  </a:cxn>
                  <a:cxn ang="0">
                    <a:pos x="T6" y="T7"/>
                  </a:cxn>
                </a:cxnLst>
                <a:rect l="0" t="0" r="r" b="b"/>
                <a:pathLst>
                  <a:path w="1223" h="495">
                    <a:moveTo>
                      <a:pt x="0" y="0"/>
                    </a:moveTo>
                    <a:lnTo>
                      <a:pt x="248" y="495"/>
                    </a:lnTo>
                    <a:lnTo>
                      <a:pt x="1223" y="7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398">
                <a:extLst>
                  <a:ext uri="{FF2B5EF4-FFF2-40B4-BE49-F238E27FC236}">
                    <a16:creationId xmlns:a16="http://schemas.microsoft.com/office/drawing/2014/main" id="{9E831CB8-235A-4982-9020-2C80BDDF76FC}"/>
                  </a:ext>
                </a:extLst>
              </p:cNvPr>
              <p:cNvSpPr>
                <a:spLocks/>
              </p:cNvSpPr>
              <p:nvPr/>
            </p:nvSpPr>
            <p:spPr bwMode="auto">
              <a:xfrm>
                <a:off x="2204" y="1557"/>
                <a:ext cx="862" cy="1556"/>
              </a:xfrm>
              <a:custGeom>
                <a:avLst/>
                <a:gdLst>
                  <a:gd name="T0" fmla="*/ 0 w 862"/>
                  <a:gd name="T1" fmla="*/ 396 h 1556"/>
                  <a:gd name="T2" fmla="*/ 573 w 862"/>
                  <a:gd name="T3" fmla="*/ 1556 h 1556"/>
                  <a:gd name="T4" fmla="*/ 862 w 862"/>
                  <a:gd name="T5" fmla="*/ 0 h 1556"/>
                  <a:gd name="T6" fmla="*/ 0 w 862"/>
                  <a:gd name="T7" fmla="*/ 396 h 1556"/>
                </a:gdLst>
                <a:ahLst/>
                <a:cxnLst>
                  <a:cxn ang="0">
                    <a:pos x="T0" y="T1"/>
                  </a:cxn>
                  <a:cxn ang="0">
                    <a:pos x="T2" y="T3"/>
                  </a:cxn>
                  <a:cxn ang="0">
                    <a:pos x="T4" y="T5"/>
                  </a:cxn>
                  <a:cxn ang="0">
                    <a:pos x="T6" y="T7"/>
                  </a:cxn>
                </a:cxnLst>
                <a:rect l="0" t="0" r="r" b="b"/>
                <a:pathLst>
                  <a:path w="862" h="1556">
                    <a:moveTo>
                      <a:pt x="0" y="396"/>
                    </a:moveTo>
                    <a:lnTo>
                      <a:pt x="573" y="1556"/>
                    </a:lnTo>
                    <a:lnTo>
                      <a:pt x="862" y="0"/>
                    </a:lnTo>
                    <a:lnTo>
                      <a:pt x="0" y="396"/>
                    </a:lnTo>
                    <a:close/>
                  </a:path>
                </a:pathLst>
              </a:custGeom>
              <a:solidFill>
                <a:srgbClr val="91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399">
                <a:extLst>
                  <a:ext uri="{FF2B5EF4-FFF2-40B4-BE49-F238E27FC236}">
                    <a16:creationId xmlns:a16="http://schemas.microsoft.com/office/drawing/2014/main" id="{0222BD5F-72EF-4C85-A430-C12BCE47F416}"/>
                  </a:ext>
                </a:extLst>
              </p:cNvPr>
              <p:cNvSpPr>
                <a:spLocks/>
              </p:cNvSpPr>
              <p:nvPr/>
            </p:nvSpPr>
            <p:spPr bwMode="auto">
              <a:xfrm>
                <a:off x="2204" y="1557"/>
                <a:ext cx="862" cy="1556"/>
              </a:xfrm>
              <a:custGeom>
                <a:avLst/>
                <a:gdLst>
                  <a:gd name="T0" fmla="*/ 0 w 862"/>
                  <a:gd name="T1" fmla="*/ 396 h 1556"/>
                  <a:gd name="T2" fmla="*/ 573 w 862"/>
                  <a:gd name="T3" fmla="*/ 1556 h 1556"/>
                  <a:gd name="T4" fmla="*/ 862 w 862"/>
                  <a:gd name="T5" fmla="*/ 0 h 1556"/>
                  <a:gd name="T6" fmla="*/ 0 w 862"/>
                  <a:gd name="T7" fmla="*/ 396 h 1556"/>
                </a:gdLst>
                <a:ahLst/>
                <a:cxnLst>
                  <a:cxn ang="0">
                    <a:pos x="T0" y="T1"/>
                  </a:cxn>
                  <a:cxn ang="0">
                    <a:pos x="T2" y="T3"/>
                  </a:cxn>
                  <a:cxn ang="0">
                    <a:pos x="T4" y="T5"/>
                  </a:cxn>
                  <a:cxn ang="0">
                    <a:pos x="T6" y="T7"/>
                  </a:cxn>
                </a:cxnLst>
                <a:rect l="0" t="0" r="r" b="b"/>
                <a:pathLst>
                  <a:path w="862" h="1556">
                    <a:moveTo>
                      <a:pt x="0" y="396"/>
                    </a:moveTo>
                    <a:lnTo>
                      <a:pt x="573" y="1556"/>
                    </a:lnTo>
                    <a:lnTo>
                      <a:pt x="862" y="0"/>
                    </a:lnTo>
                    <a:lnTo>
                      <a:pt x="0"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00">
                <a:extLst>
                  <a:ext uri="{FF2B5EF4-FFF2-40B4-BE49-F238E27FC236}">
                    <a16:creationId xmlns:a16="http://schemas.microsoft.com/office/drawing/2014/main" id="{E202FC3E-2A6B-4D67-85F2-D257CACA81B7}"/>
                  </a:ext>
                </a:extLst>
              </p:cNvPr>
              <p:cNvSpPr>
                <a:spLocks/>
              </p:cNvSpPr>
              <p:nvPr/>
            </p:nvSpPr>
            <p:spPr bwMode="auto">
              <a:xfrm>
                <a:off x="2777" y="3113"/>
                <a:ext cx="891" cy="709"/>
              </a:xfrm>
              <a:custGeom>
                <a:avLst/>
                <a:gdLst>
                  <a:gd name="T0" fmla="*/ 0 w 891"/>
                  <a:gd name="T1" fmla="*/ 0 h 709"/>
                  <a:gd name="T2" fmla="*/ 437 w 891"/>
                  <a:gd name="T3" fmla="*/ 709 h 709"/>
                  <a:gd name="T4" fmla="*/ 891 w 891"/>
                  <a:gd name="T5" fmla="*/ 226 h 709"/>
                  <a:gd name="T6" fmla="*/ 0 w 891"/>
                  <a:gd name="T7" fmla="*/ 0 h 709"/>
                </a:gdLst>
                <a:ahLst/>
                <a:cxnLst>
                  <a:cxn ang="0">
                    <a:pos x="T0" y="T1"/>
                  </a:cxn>
                  <a:cxn ang="0">
                    <a:pos x="T2" y="T3"/>
                  </a:cxn>
                  <a:cxn ang="0">
                    <a:pos x="T4" y="T5"/>
                  </a:cxn>
                  <a:cxn ang="0">
                    <a:pos x="T6" y="T7"/>
                  </a:cxn>
                </a:cxnLst>
                <a:rect l="0" t="0" r="r" b="b"/>
                <a:pathLst>
                  <a:path w="891" h="709">
                    <a:moveTo>
                      <a:pt x="0" y="0"/>
                    </a:moveTo>
                    <a:lnTo>
                      <a:pt x="437" y="709"/>
                    </a:lnTo>
                    <a:lnTo>
                      <a:pt x="891" y="226"/>
                    </a:lnTo>
                    <a:lnTo>
                      <a:pt x="0" y="0"/>
                    </a:lnTo>
                    <a:close/>
                  </a:path>
                </a:pathLst>
              </a:custGeom>
              <a:solidFill>
                <a:srgbClr val="73B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01">
                <a:extLst>
                  <a:ext uri="{FF2B5EF4-FFF2-40B4-BE49-F238E27FC236}">
                    <a16:creationId xmlns:a16="http://schemas.microsoft.com/office/drawing/2014/main" id="{023A4D30-799B-490E-A7A5-638A6E829793}"/>
                  </a:ext>
                </a:extLst>
              </p:cNvPr>
              <p:cNvSpPr>
                <a:spLocks/>
              </p:cNvSpPr>
              <p:nvPr/>
            </p:nvSpPr>
            <p:spPr bwMode="auto">
              <a:xfrm>
                <a:off x="2204" y="3113"/>
                <a:ext cx="1010" cy="709"/>
              </a:xfrm>
              <a:custGeom>
                <a:avLst/>
                <a:gdLst>
                  <a:gd name="T0" fmla="*/ 573 w 1010"/>
                  <a:gd name="T1" fmla="*/ 0 h 709"/>
                  <a:gd name="T2" fmla="*/ 0 w 1010"/>
                  <a:gd name="T3" fmla="*/ 517 h 709"/>
                  <a:gd name="T4" fmla="*/ 1010 w 1010"/>
                  <a:gd name="T5" fmla="*/ 709 h 709"/>
                  <a:gd name="T6" fmla="*/ 573 w 1010"/>
                  <a:gd name="T7" fmla="*/ 0 h 709"/>
                </a:gdLst>
                <a:ahLst/>
                <a:cxnLst>
                  <a:cxn ang="0">
                    <a:pos x="T0" y="T1"/>
                  </a:cxn>
                  <a:cxn ang="0">
                    <a:pos x="T2" y="T3"/>
                  </a:cxn>
                  <a:cxn ang="0">
                    <a:pos x="T4" y="T5"/>
                  </a:cxn>
                  <a:cxn ang="0">
                    <a:pos x="T6" y="T7"/>
                  </a:cxn>
                </a:cxnLst>
                <a:rect l="0" t="0" r="r" b="b"/>
                <a:pathLst>
                  <a:path w="1010" h="709">
                    <a:moveTo>
                      <a:pt x="573" y="0"/>
                    </a:moveTo>
                    <a:lnTo>
                      <a:pt x="0" y="517"/>
                    </a:lnTo>
                    <a:lnTo>
                      <a:pt x="1010" y="709"/>
                    </a:lnTo>
                    <a:lnTo>
                      <a:pt x="573" y="0"/>
                    </a:lnTo>
                    <a:close/>
                  </a:path>
                </a:pathLst>
              </a:custGeom>
              <a:solidFill>
                <a:srgbClr val="7BB9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02">
                <a:extLst>
                  <a:ext uri="{FF2B5EF4-FFF2-40B4-BE49-F238E27FC236}">
                    <a16:creationId xmlns:a16="http://schemas.microsoft.com/office/drawing/2014/main" id="{2454714A-C003-4981-ACBF-43A6917A5D7C}"/>
                  </a:ext>
                </a:extLst>
              </p:cNvPr>
              <p:cNvSpPr>
                <a:spLocks/>
              </p:cNvSpPr>
              <p:nvPr/>
            </p:nvSpPr>
            <p:spPr bwMode="auto">
              <a:xfrm>
                <a:off x="2204" y="3630"/>
                <a:ext cx="1010" cy="1561"/>
              </a:xfrm>
              <a:custGeom>
                <a:avLst/>
                <a:gdLst>
                  <a:gd name="T0" fmla="*/ 0 w 1010"/>
                  <a:gd name="T1" fmla="*/ 0 h 1561"/>
                  <a:gd name="T2" fmla="*/ 124 w 1010"/>
                  <a:gd name="T3" fmla="*/ 1561 h 1561"/>
                  <a:gd name="T4" fmla="*/ 1010 w 1010"/>
                  <a:gd name="T5" fmla="*/ 192 h 1561"/>
                  <a:gd name="T6" fmla="*/ 0 w 1010"/>
                  <a:gd name="T7" fmla="*/ 0 h 1561"/>
                </a:gdLst>
                <a:ahLst/>
                <a:cxnLst>
                  <a:cxn ang="0">
                    <a:pos x="T0" y="T1"/>
                  </a:cxn>
                  <a:cxn ang="0">
                    <a:pos x="T2" y="T3"/>
                  </a:cxn>
                  <a:cxn ang="0">
                    <a:pos x="T4" y="T5"/>
                  </a:cxn>
                  <a:cxn ang="0">
                    <a:pos x="T6" y="T7"/>
                  </a:cxn>
                </a:cxnLst>
                <a:rect l="0" t="0" r="r" b="b"/>
                <a:pathLst>
                  <a:path w="1010" h="1561">
                    <a:moveTo>
                      <a:pt x="0" y="0"/>
                    </a:moveTo>
                    <a:lnTo>
                      <a:pt x="124" y="1561"/>
                    </a:lnTo>
                    <a:lnTo>
                      <a:pt x="1010" y="192"/>
                    </a:lnTo>
                    <a:lnTo>
                      <a:pt x="0" y="0"/>
                    </a:lnTo>
                    <a:close/>
                  </a:path>
                </a:pathLst>
              </a:custGeom>
              <a:solidFill>
                <a:srgbClr val="75AB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03">
                <a:extLst>
                  <a:ext uri="{FF2B5EF4-FFF2-40B4-BE49-F238E27FC236}">
                    <a16:creationId xmlns:a16="http://schemas.microsoft.com/office/drawing/2014/main" id="{CEEAC4B2-5D2D-422A-8E52-FC0CFBE1F339}"/>
                  </a:ext>
                </a:extLst>
              </p:cNvPr>
              <p:cNvSpPr>
                <a:spLocks/>
              </p:cNvSpPr>
              <p:nvPr/>
            </p:nvSpPr>
            <p:spPr bwMode="auto">
              <a:xfrm>
                <a:off x="2818" y="-290"/>
                <a:ext cx="396" cy="1352"/>
              </a:xfrm>
              <a:custGeom>
                <a:avLst/>
                <a:gdLst>
                  <a:gd name="T0" fmla="*/ 118 w 396"/>
                  <a:gd name="T1" fmla="*/ 0 h 1352"/>
                  <a:gd name="T2" fmla="*/ 0 w 396"/>
                  <a:gd name="T3" fmla="*/ 1352 h 1352"/>
                  <a:gd name="T4" fmla="*/ 396 w 396"/>
                  <a:gd name="T5" fmla="*/ 291 h 1352"/>
                  <a:gd name="T6" fmla="*/ 118 w 396"/>
                  <a:gd name="T7" fmla="*/ 0 h 1352"/>
                </a:gdLst>
                <a:ahLst/>
                <a:cxnLst>
                  <a:cxn ang="0">
                    <a:pos x="T0" y="T1"/>
                  </a:cxn>
                  <a:cxn ang="0">
                    <a:pos x="T2" y="T3"/>
                  </a:cxn>
                  <a:cxn ang="0">
                    <a:pos x="T4" y="T5"/>
                  </a:cxn>
                  <a:cxn ang="0">
                    <a:pos x="T6" y="T7"/>
                  </a:cxn>
                </a:cxnLst>
                <a:rect l="0" t="0" r="r" b="b"/>
                <a:pathLst>
                  <a:path w="396" h="1352">
                    <a:moveTo>
                      <a:pt x="118" y="0"/>
                    </a:moveTo>
                    <a:lnTo>
                      <a:pt x="0" y="1352"/>
                    </a:lnTo>
                    <a:lnTo>
                      <a:pt x="396" y="291"/>
                    </a:lnTo>
                    <a:lnTo>
                      <a:pt x="118" y="0"/>
                    </a:lnTo>
                    <a:close/>
                  </a:path>
                </a:pathLst>
              </a:custGeom>
              <a:solidFill>
                <a:srgbClr val="B7E3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04">
                <a:extLst>
                  <a:ext uri="{FF2B5EF4-FFF2-40B4-BE49-F238E27FC236}">
                    <a16:creationId xmlns:a16="http://schemas.microsoft.com/office/drawing/2014/main" id="{19D99C83-1882-4088-9C08-8046C7B18336}"/>
                  </a:ext>
                </a:extLst>
              </p:cNvPr>
              <p:cNvSpPr>
                <a:spLocks/>
              </p:cNvSpPr>
              <p:nvPr/>
            </p:nvSpPr>
            <p:spPr bwMode="auto">
              <a:xfrm>
                <a:off x="2818" y="-290"/>
                <a:ext cx="396" cy="1352"/>
              </a:xfrm>
              <a:custGeom>
                <a:avLst/>
                <a:gdLst>
                  <a:gd name="T0" fmla="*/ 118 w 396"/>
                  <a:gd name="T1" fmla="*/ 0 h 1352"/>
                  <a:gd name="T2" fmla="*/ 0 w 396"/>
                  <a:gd name="T3" fmla="*/ 1352 h 1352"/>
                  <a:gd name="T4" fmla="*/ 396 w 396"/>
                  <a:gd name="T5" fmla="*/ 291 h 1352"/>
                  <a:gd name="T6" fmla="*/ 118 w 396"/>
                  <a:gd name="T7" fmla="*/ 0 h 1352"/>
                </a:gdLst>
                <a:ahLst/>
                <a:cxnLst>
                  <a:cxn ang="0">
                    <a:pos x="T0" y="T1"/>
                  </a:cxn>
                  <a:cxn ang="0">
                    <a:pos x="T2" y="T3"/>
                  </a:cxn>
                  <a:cxn ang="0">
                    <a:pos x="T4" y="T5"/>
                  </a:cxn>
                  <a:cxn ang="0">
                    <a:pos x="T6" y="T7"/>
                  </a:cxn>
                </a:cxnLst>
                <a:rect l="0" t="0" r="r" b="b"/>
                <a:pathLst>
                  <a:path w="396" h="1352">
                    <a:moveTo>
                      <a:pt x="118" y="0"/>
                    </a:moveTo>
                    <a:lnTo>
                      <a:pt x="0" y="1352"/>
                    </a:lnTo>
                    <a:lnTo>
                      <a:pt x="396" y="291"/>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05">
                <a:extLst>
                  <a:ext uri="{FF2B5EF4-FFF2-40B4-BE49-F238E27FC236}">
                    <a16:creationId xmlns:a16="http://schemas.microsoft.com/office/drawing/2014/main" id="{45DBF505-152E-46BC-94A4-FD4374544EBD}"/>
                  </a:ext>
                </a:extLst>
              </p:cNvPr>
              <p:cNvSpPr>
                <a:spLocks/>
              </p:cNvSpPr>
              <p:nvPr/>
            </p:nvSpPr>
            <p:spPr bwMode="auto">
              <a:xfrm>
                <a:off x="1518" y="3630"/>
                <a:ext cx="810" cy="1561"/>
              </a:xfrm>
              <a:custGeom>
                <a:avLst/>
                <a:gdLst>
                  <a:gd name="T0" fmla="*/ 686 w 810"/>
                  <a:gd name="T1" fmla="*/ 0 h 1561"/>
                  <a:gd name="T2" fmla="*/ 0 w 810"/>
                  <a:gd name="T3" fmla="*/ 588 h 1561"/>
                  <a:gd name="T4" fmla="*/ 810 w 810"/>
                  <a:gd name="T5" fmla="*/ 1561 h 1561"/>
                  <a:gd name="T6" fmla="*/ 686 w 810"/>
                  <a:gd name="T7" fmla="*/ 0 h 1561"/>
                </a:gdLst>
                <a:ahLst/>
                <a:cxnLst>
                  <a:cxn ang="0">
                    <a:pos x="T0" y="T1"/>
                  </a:cxn>
                  <a:cxn ang="0">
                    <a:pos x="T2" y="T3"/>
                  </a:cxn>
                  <a:cxn ang="0">
                    <a:pos x="T4" y="T5"/>
                  </a:cxn>
                  <a:cxn ang="0">
                    <a:pos x="T6" y="T7"/>
                  </a:cxn>
                </a:cxnLst>
                <a:rect l="0" t="0" r="r" b="b"/>
                <a:pathLst>
                  <a:path w="810" h="1561">
                    <a:moveTo>
                      <a:pt x="686" y="0"/>
                    </a:moveTo>
                    <a:lnTo>
                      <a:pt x="0" y="588"/>
                    </a:lnTo>
                    <a:lnTo>
                      <a:pt x="810" y="1561"/>
                    </a:lnTo>
                    <a:lnTo>
                      <a:pt x="686" y="0"/>
                    </a:lnTo>
                    <a:close/>
                  </a:path>
                </a:pathLst>
              </a:custGeom>
              <a:solidFill>
                <a:srgbClr val="7CAB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06">
                <a:extLst>
                  <a:ext uri="{FF2B5EF4-FFF2-40B4-BE49-F238E27FC236}">
                    <a16:creationId xmlns:a16="http://schemas.microsoft.com/office/drawing/2014/main" id="{1C42D17C-2969-4149-B01A-58F5DBCA9445}"/>
                  </a:ext>
                </a:extLst>
              </p:cNvPr>
              <p:cNvSpPr>
                <a:spLocks/>
              </p:cNvSpPr>
              <p:nvPr/>
            </p:nvSpPr>
            <p:spPr bwMode="auto">
              <a:xfrm>
                <a:off x="1158" y="-290"/>
                <a:ext cx="1778" cy="1352"/>
              </a:xfrm>
              <a:custGeom>
                <a:avLst/>
                <a:gdLst>
                  <a:gd name="T0" fmla="*/ 0 w 1778"/>
                  <a:gd name="T1" fmla="*/ 230 h 1352"/>
                  <a:gd name="T2" fmla="*/ 1660 w 1778"/>
                  <a:gd name="T3" fmla="*/ 1352 h 1352"/>
                  <a:gd name="T4" fmla="*/ 1778 w 1778"/>
                  <a:gd name="T5" fmla="*/ 0 h 1352"/>
                  <a:gd name="T6" fmla="*/ 0 w 1778"/>
                  <a:gd name="T7" fmla="*/ 230 h 1352"/>
                </a:gdLst>
                <a:ahLst/>
                <a:cxnLst>
                  <a:cxn ang="0">
                    <a:pos x="T0" y="T1"/>
                  </a:cxn>
                  <a:cxn ang="0">
                    <a:pos x="T2" y="T3"/>
                  </a:cxn>
                  <a:cxn ang="0">
                    <a:pos x="T4" y="T5"/>
                  </a:cxn>
                  <a:cxn ang="0">
                    <a:pos x="T6" y="T7"/>
                  </a:cxn>
                </a:cxnLst>
                <a:rect l="0" t="0" r="r" b="b"/>
                <a:pathLst>
                  <a:path w="1778" h="1352">
                    <a:moveTo>
                      <a:pt x="0" y="230"/>
                    </a:moveTo>
                    <a:lnTo>
                      <a:pt x="1660" y="1352"/>
                    </a:lnTo>
                    <a:lnTo>
                      <a:pt x="1778" y="0"/>
                    </a:lnTo>
                    <a:lnTo>
                      <a:pt x="0" y="230"/>
                    </a:lnTo>
                    <a:close/>
                  </a:path>
                </a:pathLst>
              </a:custGeom>
              <a:solidFill>
                <a:srgbClr val="C1E7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07">
                <a:extLst>
                  <a:ext uri="{FF2B5EF4-FFF2-40B4-BE49-F238E27FC236}">
                    <a16:creationId xmlns:a16="http://schemas.microsoft.com/office/drawing/2014/main" id="{70A244AA-7BB1-41E0-8ED1-75765C0B0209}"/>
                  </a:ext>
                </a:extLst>
              </p:cNvPr>
              <p:cNvSpPr>
                <a:spLocks/>
              </p:cNvSpPr>
              <p:nvPr/>
            </p:nvSpPr>
            <p:spPr bwMode="auto">
              <a:xfrm>
                <a:off x="1158" y="-290"/>
                <a:ext cx="1778" cy="1352"/>
              </a:xfrm>
              <a:custGeom>
                <a:avLst/>
                <a:gdLst>
                  <a:gd name="T0" fmla="*/ 0 w 1778"/>
                  <a:gd name="T1" fmla="*/ 230 h 1352"/>
                  <a:gd name="T2" fmla="*/ 1660 w 1778"/>
                  <a:gd name="T3" fmla="*/ 1352 h 1352"/>
                  <a:gd name="T4" fmla="*/ 1778 w 1778"/>
                  <a:gd name="T5" fmla="*/ 0 h 1352"/>
                  <a:gd name="T6" fmla="*/ 0 w 1778"/>
                  <a:gd name="T7" fmla="*/ 230 h 1352"/>
                </a:gdLst>
                <a:ahLst/>
                <a:cxnLst>
                  <a:cxn ang="0">
                    <a:pos x="T0" y="T1"/>
                  </a:cxn>
                  <a:cxn ang="0">
                    <a:pos x="T2" y="T3"/>
                  </a:cxn>
                  <a:cxn ang="0">
                    <a:pos x="T4" y="T5"/>
                  </a:cxn>
                  <a:cxn ang="0">
                    <a:pos x="T6" y="T7"/>
                  </a:cxn>
                </a:cxnLst>
                <a:rect l="0" t="0" r="r" b="b"/>
                <a:pathLst>
                  <a:path w="1778" h="1352">
                    <a:moveTo>
                      <a:pt x="0" y="230"/>
                    </a:moveTo>
                    <a:lnTo>
                      <a:pt x="1660" y="1352"/>
                    </a:lnTo>
                    <a:lnTo>
                      <a:pt x="1778" y="0"/>
                    </a:lnTo>
                    <a:lnTo>
                      <a:pt x="0" y="2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08">
                <a:extLst>
                  <a:ext uri="{FF2B5EF4-FFF2-40B4-BE49-F238E27FC236}">
                    <a16:creationId xmlns:a16="http://schemas.microsoft.com/office/drawing/2014/main" id="{73C5F3AC-736B-42E5-80AD-F63A7A0C0DCD}"/>
                  </a:ext>
                </a:extLst>
              </p:cNvPr>
              <p:cNvSpPr>
                <a:spLocks/>
              </p:cNvSpPr>
              <p:nvPr/>
            </p:nvSpPr>
            <p:spPr bwMode="auto">
              <a:xfrm>
                <a:off x="2204" y="1062"/>
                <a:ext cx="862" cy="891"/>
              </a:xfrm>
              <a:custGeom>
                <a:avLst/>
                <a:gdLst>
                  <a:gd name="T0" fmla="*/ 614 w 862"/>
                  <a:gd name="T1" fmla="*/ 0 h 891"/>
                  <a:gd name="T2" fmla="*/ 0 w 862"/>
                  <a:gd name="T3" fmla="*/ 891 h 891"/>
                  <a:gd name="T4" fmla="*/ 862 w 862"/>
                  <a:gd name="T5" fmla="*/ 495 h 891"/>
                  <a:gd name="T6" fmla="*/ 614 w 862"/>
                  <a:gd name="T7" fmla="*/ 0 h 891"/>
                </a:gdLst>
                <a:ahLst/>
                <a:cxnLst>
                  <a:cxn ang="0">
                    <a:pos x="T0" y="T1"/>
                  </a:cxn>
                  <a:cxn ang="0">
                    <a:pos x="T2" y="T3"/>
                  </a:cxn>
                  <a:cxn ang="0">
                    <a:pos x="T4" y="T5"/>
                  </a:cxn>
                  <a:cxn ang="0">
                    <a:pos x="T6" y="T7"/>
                  </a:cxn>
                </a:cxnLst>
                <a:rect l="0" t="0" r="r" b="b"/>
                <a:pathLst>
                  <a:path w="862" h="891">
                    <a:moveTo>
                      <a:pt x="614" y="0"/>
                    </a:moveTo>
                    <a:lnTo>
                      <a:pt x="0" y="891"/>
                    </a:lnTo>
                    <a:lnTo>
                      <a:pt x="862" y="495"/>
                    </a:lnTo>
                    <a:lnTo>
                      <a:pt x="614" y="0"/>
                    </a:lnTo>
                    <a:close/>
                  </a:path>
                </a:pathLst>
              </a:custGeom>
              <a:solidFill>
                <a:srgbClr val="A0D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09">
                <a:extLst>
                  <a:ext uri="{FF2B5EF4-FFF2-40B4-BE49-F238E27FC236}">
                    <a16:creationId xmlns:a16="http://schemas.microsoft.com/office/drawing/2014/main" id="{68C4841A-583E-4994-B73A-FBD561ADCCF8}"/>
                  </a:ext>
                </a:extLst>
              </p:cNvPr>
              <p:cNvSpPr>
                <a:spLocks/>
              </p:cNvSpPr>
              <p:nvPr/>
            </p:nvSpPr>
            <p:spPr bwMode="auto">
              <a:xfrm>
                <a:off x="2204" y="1062"/>
                <a:ext cx="862" cy="891"/>
              </a:xfrm>
              <a:custGeom>
                <a:avLst/>
                <a:gdLst>
                  <a:gd name="T0" fmla="*/ 614 w 862"/>
                  <a:gd name="T1" fmla="*/ 0 h 891"/>
                  <a:gd name="T2" fmla="*/ 0 w 862"/>
                  <a:gd name="T3" fmla="*/ 891 h 891"/>
                  <a:gd name="T4" fmla="*/ 862 w 862"/>
                  <a:gd name="T5" fmla="*/ 495 h 891"/>
                  <a:gd name="T6" fmla="*/ 614 w 862"/>
                  <a:gd name="T7" fmla="*/ 0 h 891"/>
                </a:gdLst>
                <a:ahLst/>
                <a:cxnLst>
                  <a:cxn ang="0">
                    <a:pos x="T0" y="T1"/>
                  </a:cxn>
                  <a:cxn ang="0">
                    <a:pos x="T2" y="T3"/>
                  </a:cxn>
                  <a:cxn ang="0">
                    <a:pos x="T4" y="T5"/>
                  </a:cxn>
                  <a:cxn ang="0">
                    <a:pos x="T6" y="T7"/>
                  </a:cxn>
                </a:cxnLst>
                <a:rect l="0" t="0" r="r" b="b"/>
                <a:pathLst>
                  <a:path w="862" h="891">
                    <a:moveTo>
                      <a:pt x="614" y="0"/>
                    </a:moveTo>
                    <a:lnTo>
                      <a:pt x="0" y="891"/>
                    </a:lnTo>
                    <a:lnTo>
                      <a:pt x="862" y="495"/>
                    </a:lnTo>
                    <a:lnTo>
                      <a:pt x="6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10">
                <a:extLst>
                  <a:ext uri="{FF2B5EF4-FFF2-40B4-BE49-F238E27FC236}">
                    <a16:creationId xmlns:a16="http://schemas.microsoft.com/office/drawing/2014/main" id="{2B1383B8-ABD4-46BD-ABE6-F51E22079762}"/>
                  </a:ext>
                </a:extLst>
              </p:cNvPr>
              <p:cNvSpPr>
                <a:spLocks/>
              </p:cNvSpPr>
              <p:nvPr/>
            </p:nvSpPr>
            <p:spPr bwMode="auto">
              <a:xfrm>
                <a:off x="1790" y="1953"/>
                <a:ext cx="987" cy="1265"/>
              </a:xfrm>
              <a:custGeom>
                <a:avLst/>
                <a:gdLst>
                  <a:gd name="T0" fmla="*/ 414 w 987"/>
                  <a:gd name="T1" fmla="*/ 0 h 1265"/>
                  <a:gd name="T2" fmla="*/ 0 w 987"/>
                  <a:gd name="T3" fmla="*/ 1265 h 1265"/>
                  <a:gd name="T4" fmla="*/ 987 w 987"/>
                  <a:gd name="T5" fmla="*/ 1160 h 1265"/>
                  <a:gd name="T6" fmla="*/ 414 w 987"/>
                  <a:gd name="T7" fmla="*/ 0 h 1265"/>
                </a:gdLst>
                <a:ahLst/>
                <a:cxnLst>
                  <a:cxn ang="0">
                    <a:pos x="T0" y="T1"/>
                  </a:cxn>
                  <a:cxn ang="0">
                    <a:pos x="T2" y="T3"/>
                  </a:cxn>
                  <a:cxn ang="0">
                    <a:pos x="T4" y="T5"/>
                  </a:cxn>
                  <a:cxn ang="0">
                    <a:pos x="T6" y="T7"/>
                  </a:cxn>
                </a:cxnLst>
                <a:rect l="0" t="0" r="r" b="b"/>
                <a:pathLst>
                  <a:path w="987" h="1265">
                    <a:moveTo>
                      <a:pt x="414" y="0"/>
                    </a:moveTo>
                    <a:lnTo>
                      <a:pt x="0" y="1265"/>
                    </a:lnTo>
                    <a:lnTo>
                      <a:pt x="987" y="1160"/>
                    </a:lnTo>
                    <a:lnTo>
                      <a:pt x="414" y="0"/>
                    </a:lnTo>
                    <a:close/>
                  </a:path>
                </a:pathLst>
              </a:custGeom>
              <a:solidFill>
                <a:srgbClr val="8DC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11">
                <a:extLst>
                  <a:ext uri="{FF2B5EF4-FFF2-40B4-BE49-F238E27FC236}">
                    <a16:creationId xmlns:a16="http://schemas.microsoft.com/office/drawing/2014/main" id="{5DB4BF74-3D25-4E42-B214-6984A847102B}"/>
                  </a:ext>
                </a:extLst>
              </p:cNvPr>
              <p:cNvSpPr>
                <a:spLocks/>
              </p:cNvSpPr>
              <p:nvPr/>
            </p:nvSpPr>
            <p:spPr bwMode="auto">
              <a:xfrm>
                <a:off x="1790" y="1953"/>
                <a:ext cx="987" cy="1265"/>
              </a:xfrm>
              <a:custGeom>
                <a:avLst/>
                <a:gdLst>
                  <a:gd name="T0" fmla="*/ 414 w 987"/>
                  <a:gd name="T1" fmla="*/ 0 h 1265"/>
                  <a:gd name="T2" fmla="*/ 0 w 987"/>
                  <a:gd name="T3" fmla="*/ 1265 h 1265"/>
                  <a:gd name="T4" fmla="*/ 987 w 987"/>
                  <a:gd name="T5" fmla="*/ 1160 h 1265"/>
                  <a:gd name="T6" fmla="*/ 414 w 987"/>
                  <a:gd name="T7" fmla="*/ 0 h 1265"/>
                </a:gdLst>
                <a:ahLst/>
                <a:cxnLst>
                  <a:cxn ang="0">
                    <a:pos x="T0" y="T1"/>
                  </a:cxn>
                  <a:cxn ang="0">
                    <a:pos x="T2" y="T3"/>
                  </a:cxn>
                  <a:cxn ang="0">
                    <a:pos x="T4" y="T5"/>
                  </a:cxn>
                  <a:cxn ang="0">
                    <a:pos x="T6" y="T7"/>
                  </a:cxn>
                </a:cxnLst>
                <a:rect l="0" t="0" r="r" b="b"/>
                <a:pathLst>
                  <a:path w="987" h="1265">
                    <a:moveTo>
                      <a:pt x="414" y="0"/>
                    </a:moveTo>
                    <a:lnTo>
                      <a:pt x="0" y="1265"/>
                    </a:lnTo>
                    <a:lnTo>
                      <a:pt x="987" y="1160"/>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12">
                <a:extLst>
                  <a:ext uri="{FF2B5EF4-FFF2-40B4-BE49-F238E27FC236}">
                    <a16:creationId xmlns:a16="http://schemas.microsoft.com/office/drawing/2014/main" id="{D522B520-A5AD-4528-ADCC-7F16FAB8384D}"/>
                  </a:ext>
                </a:extLst>
              </p:cNvPr>
              <p:cNvSpPr>
                <a:spLocks/>
              </p:cNvSpPr>
              <p:nvPr/>
            </p:nvSpPr>
            <p:spPr bwMode="auto">
              <a:xfrm>
                <a:off x="1158" y="-60"/>
                <a:ext cx="1660" cy="1491"/>
              </a:xfrm>
              <a:custGeom>
                <a:avLst/>
                <a:gdLst>
                  <a:gd name="T0" fmla="*/ 0 w 1660"/>
                  <a:gd name="T1" fmla="*/ 0 h 1491"/>
                  <a:gd name="T2" fmla="*/ 295 w 1660"/>
                  <a:gd name="T3" fmla="*/ 1491 h 1491"/>
                  <a:gd name="T4" fmla="*/ 1660 w 1660"/>
                  <a:gd name="T5" fmla="*/ 1122 h 1491"/>
                  <a:gd name="T6" fmla="*/ 0 w 1660"/>
                  <a:gd name="T7" fmla="*/ 0 h 1491"/>
                </a:gdLst>
                <a:ahLst/>
                <a:cxnLst>
                  <a:cxn ang="0">
                    <a:pos x="T0" y="T1"/>
                  </a:cxn>
                  <a:cxn ang="0">
                    <a:pos x="T2" y="T3"/>
                  </a:cxn>
                  <a:cxn ang="0">
                    <a:pos x="T4" y="T5"/>
                  </a:cxn>
                  <a:cxn ang="0">
                    <a:pos x="T6" y="T7"/>
                  </a:cxn>
                </a:cxnLst>
                <a:rect l="0" t="0" r="r" b="b"/>
                <a:pathLst>
                  <a:path w="1660" h="1491">
                    <a:moveTo>
                      <a:pt x="0" y="0"/>
                    </a:moveTo>
                    <a:lnTo>
                      <a:pt x="295" y="1491"/>
                    </a:lnTo>
                    <a:lnTo>
                      <a:pt x="1660" y="1122"/>
                    </a:lnTo>
                    <a:lnTo>
                      <a:pt x="0" y="0"/>
                    </a:lnTo>
                    <a:close/>
                  </a:path>
                </a:pathLst>
              </a:custGeom>
              <a:solidFill>
                <a:srgbClr val="BCE5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13">
                <a:extLst>
                  <a:ext uri="{FF2B5EF4-FFF2-40B4-BE49-F238E27FC236}">
                    <a16:creationId xmlns:a16="http://schemas.microsoft.com/office/drawing/2014/main" id="{23EF8E31-9928-4520-845B-21CA730A0793}"/>
                  </a:ext>
                </a:extLst>
              </p:cNvPr>
              <p:cNvSpPr>
                <a:spLocks/>
              </p:cNvSpPr>
              <p:nvPr/>
            </p:nvSpPr>
            <p:spPr bwMode="auto">
              <a:xfrm>
                <a:off x="1158" y="-60"/>
                <a:ext cx="1660" cy="1491"/>
              </a:xfrm>
              <a:custGeom>
                <a:avLst/>
                <a:gdLst>
                  <a:gd name="T0" fmla="*/ 0 w 1660"/>
                  <a:gd name="T1" fmla="*/ 0 h 1491"/>
                  <a:gd name="T2" fmla="*/ 295 w 1660"/>
                  <a:gd name="T3" fmla="*/ 1491 h 1491"/>
                  <a:gd name="T4" fmla="*/ 1660 w 1660"/>
                  <a:gd name="T5" fmla="*/ 1122 h 1491"/>
                  <a:gd name="T6" fmla="*/ 0 w 1660"/>
                  <a:gd name="T7" fmla="*/ 0 h 1491"/>
                </a:gdLst>
                <a:ahLst/>
                <a:cxnLst>
                  <a:cxn ang="0">
                    <a:pos x="T0" y="T1"/>
                  </a:cxn>
                  <a:cxn ang="0">
                    <a:pos x="T2" y="T3"/>
                  </a:cxn>
                  <a:cxn ang="0">
                    <a:pos x="T4" y="T5"/>
                  </a:cxn>
                  <a:cxn ang="0">
                    <a:pos x="T6" y="T7"/>
                  </a:cxn>
                </a:cxnLst>
                <a:rect l="0" t="0" r="r" b="b"/>
                <a:pathLst>
                  <a:path w="1660" h="1491">
                    <a:moveTo>
                      <a:pt x="0" y="0"/>
                    </a:moveTo>
                    <a:lnTo>
                      <a:pt x="295" y="1491"/>
                    </a:lnTo>
                    <a:lnTo>
                      <a:pt x="1660" y="11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14">
                <a:extLst>
                  <a:ext uri="{FF2B5EF4-FFF2-40B4-BE49-F238E27FC236}">
                    <a16:creationId xmlns:a16="http://schemas.microsoft.com/office/drawing/2014/main" id="{37D9A51E-ABF4-47FB-A18A-53DDBF88BDCC}"/>
                  </a:ext>
                </a:extLst>
              </p:cNvPr>
              <p:cNvSpPr>
                <a:spLocks/>
              </p:cNvSpPr>
              <p:nvPr/>
            </p:nvSpPr>
            <p:spPr bwMode="auto">
              <a:xfrm>
                <a:off x="1453" y="1062"/>
                <a:ext cx="1365" cy="891"/>
              </a:xfrm>
              <a:custGeom>
                <a:avLst/>
                <a:gdLst>
                  <a:gd name="T0" fmla="*/ 0 w 1365"/>
                  <a:gd name="T1" fmla="*/ 369 h 891"/>
                  <a:gd name="T2" fmla="*/ 751 w 1365"/>
                  <a:gd name="T3" fmla="*/ 891 h 891"/>
                  <a:gd name="T4" fmla="*/ 1365 w 1365"/>
                  <a:gd name="T5" fmla="*/ 0 h 891"/>
                  <a:gd name="T6" fmla="*/ 0 w 1365"/>
                  <a:gd name="T7" fmla="*/ 369 h 891"/>
                </a:gdLst>
                <a:ahLst/>
                <a:cxnLst>
                  <a:cxn ang="0">
                    <a:pos x="T0" y="T1"/>
                  </a:cxn>
                  <a:cxn ang="0">
                    <a:pos x="T2" y="T3"/>
                  </a:cxn>
                  <a:cxn ang="0">
                    <a:pos x="T4" y="T5"/>
                  </a:cxn>
                  <a:cxn ang="0">
                    <a:pos x="T6" y="T7"/>
                  </a:cxn>
                </a:cxnLst>
                <a:rect l="0" t="0" r="r" b="b"/>
                <a:pathLst>
                  <a:path w="1365" h="891">
                    <a:moveTo>
                      <a:pt x="0" y="369"/>
                    </a:moveTo>
                    <a:lnTo>
                      <a:pt x="751" y="891"/>
                    </a:lnTo>
                    <a:lnTo>
                      <a:pt x="1365" y="0"/>
                    </a:lnTo>
                    <a:lnTo>
                      <a:pt x="0" y="369"/>
                    </a:lnTo>
                    <a:close/>
                  </a:path>
                </a:pathLst>
              </a:custGeom>
              <a:solidFill>
                <a:srgbClr val="A9D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15">
                <a:extLst>
                  <a:ext uri="{FF2B5EF4-FFF2-40B4-BE49-F238E27FC236}">
                    <a16:creationId xmlns:a16="http://schemas.microsoft.com/office/drawing/2014/main" id="{7BFD9EC1-077A-4B18-B92F-3E983B281BF5}"/>
                  </a:ext>
                </a:extLst>
              </p:cNvPr>
              <p:cNvSpPr>
                <a:spLocks/>
              </p:cNvSpPr>
              <p:nvPr/>
            </p:nvSpPr>
            <p:spPr bwMode="auto">
              <a:xfrm>
                <a:off x="1453" y="1062"/>
                <a:ext cx="1365" cy="891"/>
              </a:xfrm>
              <a:custGeom>
                <a:avLst/>
                <a:gdLst>
                  <a:gd name="T0" fmla="*/ 0 w 1365"/>
                  <a:gd name="T1" fmla="*/ 369 h 891"/>
                  <a:gd name="T2" fmla="*/ 751 w 1365"/>
                  <a:gd name="T3" fmla="*/ 891 h 891"/>
                  <a:gd name="T4" fmla="*/ 1365 w 1365"/>
                  <a:gd name="T5" fmla="*/ 0 h 891"/>
                  <a:gd name="T6" fmla="*/ 0 w 1365"/>
                  <a:gd name="T7" fmla="*/ 369 h 891"/>
                </a:gdLst>
                <a:ahLst/>
                <a:cxnLst>
                  <a:cxn ang="0">
                    <a:pos x="T0" y="T1"/>
                  </a:cxn>
                  <a:cxn ang="0">
                    <a:pos x="T2" y="T3"/>
                  </a:cxn>
                  <a:cxn ang="0">
                    <a:pos x="T4" y="T5"/>
                  </a:cxn>
                  <a:cxn ang="0">
                    <a:pos x="T6" y="T7"/>
                  </a:cxn>
                </a:cxnLst>
                <a:rect l="0" t="0" r="r" b="b"/>
                <a:pathLst>
                  <a:path w="1365" h="891">
                    <a:moveTo>
                      <a:pt x="0" y="369"/>
                    </a:moveTo>
                    <a:lnTo>
                      <a:pt x="751" y="891"/>
                    </a:lnTo>
                    <a:lnTo>
                      <a:pt x="1365" y="0"/>
                    </a:lnTo>
                    <a:lnTo>
                      <a:pt x="0" y="3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16">
                <a:extLst>
                  <a:ext uri="{FF2B5EF4-FFF2-40B4-BE49-F238E27FC236}">
                    <a16:creationId xmlns:a16="http://schemas.microsoft.com/office/drawing/2014/main" id="{DDCB5B52-8BBD-40CF-8B55-6619BED25115}"/>
                  </a:ext>
                </a:extLst>
              </p:cNvPr>
              <p:cNvSpPr>
                <a:spLocks/>
              </p:cNvSpPr>
              <p:nvPr/>
            </p:nvSpPr>
            <p:spPr bwMode="auto">
              <a:xfrm>
                <a:off x="1790" y="3113"/>
                <a:ext cx="987" cy="517"/>
              </a:xfrm>
              <a:custGeom>
                <a:avLst/>
                <a:gdLst>
                  <a:gd name="T0" fmla="*/ 0 w 987"/>
                  <a:gd name="T1" fmla="*/ 105 h 517"/>
                  <a:gd name="T2" fmla="*/ 414 w 987"/>
                  <a:gd name="T3" fmla="*/ 517 h 517"/>
                  <a:gd name="T4" fmla="*/ 987 w 987"/>
                  <a:gd name="T5" fmla="*/ 0 h 517"/>
                  <a:gd name="T6" fmla="*/ 0 w 987"/>
                  <a:gd name="T7" fmla="*/ 105 h 517"/>
                </a:gdLst>
                <a:ahLst/>
                <a:cxnLst>
                  <a:cxn ang="0">
                    <a:pos x="T0" y="T1"/>
                  </a:cxn>
                  <a:cxn ang="0">
                    <a:pos x="T2" y="T3"/>
                  </a:cxn>
                  <a:cxn ang="0">
                    <a:pos x="T4" y="T5"/>
                  </a:cxn>
                  <a:cxn ang="0">
                    <a:pos x="T6" y="T7"/>
                  </a:cxn>
                </a:cxnLst>
                <a:rect l="0" t="0" r="r" b="b"/>
                <a:pathLst>
                  <a:path w="987" h="517">
                    <a:moveTo>
                      <a:pt x="0" y="105"/>
                    </a:moveTo>
                    <a:lnTo>
                      <a:pt x="414" y="517"/>
                    </a:lnTo>
                    <a:lnTo>
                      <a:pt x="987" y="0"/>
                    </a:lnTo>
                    <a:lnTo>
                      <a:pt x="0" y="105"/>
                    </a:lnTo>
                    <a:close/>
                  </a:path>
                </a:pathLst>
              </a:custGeom>
              <a:solidFill>
                <a:srgbClr val="85C0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17">
                <a:extLst>
                  <a:ext uri="{FF2B5EF4-FFF2-40B4-BE49-F238E27FC236}">
                    <a16:creationId xmlns:a16="http://schemas.microsoft.com/office/drawing/2014/main" id="{BD3ADCC8-4666-45B6-8891-8C2F26D8A8FB}"/>
                  </a:ext>
                </a:extLst>
              </p:cNvPr>
              <p:cNvSpPr>
                <a:spLocks/>
              </p:cNvSpPr>
              <p:nvPr/>
            </p:nvSpPr>
            <p:spPr bwMode="auto">
              <a:xfrm>
                <a:off x="1052" y="1953"/>
                <a:ext cx="1152" cy="1265"/>
              </a:xfrm>
              <a:custGeom>
                <a:avLst/>
                <a:gdLst>
                  <a:gd name="T0" fmla="*/ 0 w 1152"/>
                  <a:gd name="T1" fmla="*/ 88 h 1265"/>
                  <a:gd name="T2" fmla="*/ 738 w 1152"/>
                  <a:gd name="T3" fmla="*/ 1265 h 1265"/>
                  <a:gd name="T4" fmla="*/ 1152 w 1152"/>
                  <a:gd name="T5" fmla="*/ 0 h 1265"/>
                  <a:gd name="T6" fmla="*/ 0 w 1152"/>
                  <a:gd name="T7" fmla="*/ 88 h 1265"/>
                </a:gdLst>
                <a:ahLst/>
                <a:cxnLst>
                  <a:cxn ang="0">
                    <a:pos x="T0" y="T1"/>
                  </a:cxn>
                  <a:cxn ang="0">
                    <a:pos x="T2" y="T3"/>
                  </a:cxn>
                  <a:cxn ang="0">
                    <a:pos x="T4" y="T5"/>
                  </a:cxn>
                  <a:cxn ang="0">
                    <a:pos x="T6" y="T7"/>
                  </a:cxn>
                </a:cxnLst>
                <a:rect l="0" t="0" r="r" b="b"/>
                <a:pathLst>
                  <a:path w="1152" h="1265">
                    <a:moveTo>
                      <a:pt x="0" y="88"/>
                    </a:moveTo>
                    <a:lnTo>
                      <a:pt x="738" y="1265"/>
                    </a:lnTo>
                    <a:lnTo>
                      <a:pt x="1152" y="0"/>
                    </a:lnTo>
                    <a:lnTo>
                      <a:pt x="0" y="88"/>
                    </a:lnTo>
                    <a:close/>
                  </a:path>
                </a:pathLst>
              </a:custGeom>
              <a:solidFill>
                <a:srgbClr val="9CD4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18">
                <a:extLst>
                  <a:ext uri="{FF2B5EF4-FFF2-40B4-BE49-F238E27FC236}">
                    <a16:creationId xmlns:a16="http://schemas.microsoft.com/office/drawing/2014/main" id="{8F71DE8E-E026-4012-8981-E192FAA64B27}"/>
                  </a:ext>
                </a:extLst>
              </p:cNvPr>
              <p:cNvSpPr>
                <a:spLocks/>
              </p:cNvSpPr>
              <p:nvPr/>
            </p:nvSpPr>
            <p:spPr bwMode="auto">
              <a:xfrm>
                <a:off x="1052" y="1953"/>
                <a:ext cx="1152" cy="1265"/>
              </a:xfrm>
              <a:custGeom>
                <a:avLst/>
                <a:gdLst>
                  <a:gd name="T0" fmla="*/ 0 w 1152"/>
                  <a:gd name="T1" fmla="*/ 88 h 1265"/>
                  <a:gd name="T2" fmla="*/ 738 w 1152"/>
                  <a:gd name="T3" fmla="*/ 1265 h 1265"/>
                  <a:gd name="T4" fmla="*/ 1152 w 1152"/>
                  <a:gd name="T5" fmla="*/ 0 h 1265"/>
                  <a:gd name="T6" fmla="*/ 0 w 1152"/>
                  <a:gd name="T7" fmla="*/ 88 h 1265"/>
                </a:gdLst>
                <a:ahLst/>
                <a:cxnLst>
                  <a:cxn ang="0">
                    <a:pos x="T0" y="T1"/>
                  </a:cxn>
                  <a:cxn ang="0">
                    <a:pos x="T2" y="T3"/>
                  </a:cxn>
                  <a:cxn ang="0">
                    <a:pos x="T4" y="T5"/>
                  </a:cxn>
                  <a:cxn ang="0">
                    <a:pos x="T6" y="T7"/>
                  </a:cxn>
                </a:cxnLst>
                <a:rect l="0" t="0" r="r" b="b"/>
                <a:pathLst>
                  <a:path w="1152" h="1265">
                    <a:moveTo>
                      <a:pt x="0" y="88"/>
                    </a:moveTo>
                    <a:lnTo>
                      <a:pt x="738" y="1265"/>
                    </a:lnTo>
                    <a:lnTo>
                      <a:pt x="115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19">
                <a:extLst>
                  <a:ext uri="{FF2B5EF4-FFF2-40B4-BE49-F238E27FC236}">
                    <a16:creationId xmlns:a16="http://schemas.microsoft.com/office/drawing/2014/main" id="{540475E0-CB42-4F69-B7C3-D87BEFB35E17}"/>
                  </a:ext>
                </a:extLst>
              </p:cNvPr>
              <p:cNvSpPr>
                <a:spLocks/>
              </p:cNvSpPr>
              <p:nvPr/>
            </p:nvSpPr>
            <p:spPr bwMode="auto">
              <a:xfrm>
                <a:off x="1518" y="4218"/>
                <a:ext cx="810" cy="1199"/>
              </a:xfrm>
              <a:custGeom>
                <a:avLst/>
                <a:gdLst>
                  <a:gd name="T0" fmla="*/ 0 w 810"/>
                  <a:gd name="T1" fmla="*/ 0 h 1199"/>
                  <a:gd name="T2" fmla="*/ 195 w 810"/>
                  <a:gd name="T3" fmla="*/ 1199 h 1199"/>
                  <a:gd name="T4" fmla="*/ 810 w 810"/>
                  <a:gd name="T5" fmla="*/ 973 h 1199"/>
                  <a:gd name="T6" fmla="*/ 0 w 810"/>
                  <a:gd name="T7" fmla="*/ 0 h 1199"/>
                </a:gdLst>
                <a:ahLst/>
                <a:cxnLst>
                  <a:cxn ang="0">
                    <a:pos x="T0" y="T1"/>
                  </a:cxn>
                  <a:cxn ang="0">
                    <a:pos x="T2" y="T3"/>
                  </a:cxn>
                  <a:cxn ang="0">
                    <a:pos x="T4" y="T5"/>
                  </a:cxn>
                  <a:cxn ang="0">
                    <a:pos x="T6" y="T7"/>
                  </a:cxn>
                </a:cxnLst>
                <a:rect l="0" t="0" r="r" b="b"/>
                <a:pathLst>
                  <a:path w="810" h="1199">
                    <a:moveTo>
                      <a:pt x="0" y="0"/>
                    </a:moveTo>
                    <a:lnTo>
                      <a:pt x="195" y="1199"/>
                    </a:lnTo>
                    <a:lnTo>
                      <a:pt x="810" y="973"/>
                    </a:lnTo>
                    <a:lnTo>
                      <a:pt x="0" y="0"/>
                    </a:lnTo>
                    <a:close/>
                  </a:path>
                </a:pathLst>
              </a:custGeom>
              <a:solidFill>
                <a:srgbClr val="7A9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20">
                <a:extLst>
                  <a:ext uri="{FF2B5EF4-FFF2-40B4-BE49-F238E27FC236}">
                    <a16:creationId xmlns:a16="http://schemas.microsoft.com/office/drawing/2014/main" id="{80DE6321-C02A-4CA0-B4E2-45A0D065B1A6}"/>
                  </a:ext>
                </a:extLst>
              </p:cNvPr>
              <p:cNvSpPr>
                <a:spLocks/>
              </p:cNvSpPr>
              <p:nvPr/>
            </p:nvSpPr>
            <p:spPr bwMode="auto">
              <a:xfrm>
                <a:off x="1052" y="1431"/>
                <a:ext cx="1152" cy="610"/>
              </a:xfrm>
              <a:custGeom>
                <a:avLst/>
                <a:gdLst>
                  <a:gd name="T0" fmla="*/ 401 w 1152"/>
                  <a:gd name="T1" fmla="*/ 0 h 610"/>
                  <a:gd name="T2" fmla="*/ 0 w 1152"/>
                  <a:gd name="T3" fmla="*/ 610 h 610"/>
                  <a:gd name="T4" fmla="*/ 1152 w 1152"/>
                  <a:gd name="T5" fmla="*/ 522 h 610"/>
                  <a:gd name="T6" fmla="*/ 401 w 1152"/>
                  <a:gd name="T7" fmla="*/ 0 h 610"/>
                </a:gdLst>
                <a:ahLst/>
                <a:cxnLst>
                  <a:cxn ang="0">
                    <a:pos x="T0" y="T1"/>
                  </a:cxn>
                  <a:cxn ang="0">
                    <a:pos x="T2" y="T3"/>
                  </a:cxn>
                  <a:cxn ang="0">
                    <a:pos x="T4" y="T5"/>
                  </a:cxn>
                  <a:cxn ang="0">
                    <a:pos x="T6" y="T7"/>
                  </a:cxn>
                </a:cxnLst>
                <a:rect l="0" t="0" r="r" b="b"/>
                <a:pathLst>
                  <a:path w="1152" h="610">
                    <a:moveTo>
                      <a:pt x="401" y="0"/>
                    </a:moveTo>
                    <a:lnTo>
                      <a:pt x="0" y="610"/>
                    </a:lnTo>
                    <a:lnTo>
                      <a:pt x="1152" y="522"/>
                    </a:lnTo>
                    <a:lnTo>
                      <a:pt x="401" y="0"/>
                    </a:lnTo>
                    <a:close/>
                  </a:path>
                </a:pathLst>
              </a:custGeom>
              <a:solidFill>
                <a:srgbClr val="A9D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21">
                <a:extLst>
                  <a:ext uri="{FF2B5EF4-FFF2-40B4-BE49-F238E27FC236}">
                    <a16:creationId xmlns:a16="http://schemas.microsoft.com/office/drawing/2014/main" id="{17C9D63C-59E7-4E90-A121-9F64C875AF2B}"/>
                  </a:ext>
                </a:extLst>
              </p:cNvPr>
              <p:cNvSpPr>
                <a:spLocks/>
              </p:cNvSpPr>
              <p:nvPr/>
            </p:nvSpPr>
            <p:spPr bwMode="auto">
              <a:xfrm>
                <a:off x="1052" y="1431"/>
                <a:ext cx="1152" cy="610"/>
              </a:xfrm>
              <a:custGeom>
                <a:avLst/>
                <a:gdLst>
                  <a:gd name="T0" fmla="*/ 401 w 1152"/>
                  <a:gd name="T1" fmla="*/ 0 h 610"/>
                  <a:gd name="T2" fmla="*/ 0 w 1152"/>
                  <a:gd name="T3" fmla="*/ 610 h 610"/>
                  <a:gd name="T4" fmla="*/ 1152 w 1152"/>
                  <a:gd name="T5" fmla="*/ 522 h 610"/>
                  <a:gd name="T6" fmla="*/ 401 w 1152"/>
                  <a:gd name="T7" fmla="*/ 0 h 610"/>
                </a:gdLst>
                <a:ahLst/>
                <a:cxnLst>
                  <a:cxn ang="0">
                    <a:pos x="T0" y="T1"/>
                  </a:cxn>
                  <a:cxn ang="0">
                    <a:pos x="T2" y="T3"/>
                  </a:cxn>
                  <a:cxn ang="0">
                    <a:pos x="T4" y="T5"/>
                  </a:cxn>
                  <a:cxn ang="0">
                    <a:pos x="T6" y="T7"/>
                  </a:cxn>
                </a:cxnLst>
                <a:rect l="0" t="0" r="r" b="b"/>
                <a:pathLst>
                  <a:path w="1152" h="610">
                    <a:moveTo>
                      <a:pt x="401" y="0"/>
                    </a:moveTo>
                    <a:lnTo>
                      <a:pt x="0" y="610"/>
                    </a:lnTo>
                    <a:lnTo>
                      <a:pt x="1152" y="522"/>
                    </a:lnTo>
                    <a:lnTo>
                      <a:pt x="4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22">
                <a:extLst>
                  <a:ext uri="{FF2B5EF4-FFF2-40B4-BE49-F238E27FC236}">
                    <a16:creationId xmlns:a16="http://schemas.microsoft.com/office/drawing/2014/main" id="{2AE499F7-7F9E-4AAC-8A64-EDD0A96848F5}"/>
                  </a:ext>
                </a:extLst>
              </p:cNvPr>
              <p:cNvSpPr>
                <a:spLocks/>
              </p:cNvSpPr>
              <p:nvPr/>
            </p:nvSpPr>
            <p:spPr bwMode="auto">
              <a:xfrm>
                <a:off x="1518" y="3218"/>
                <a:ext cx="686" cy="1000"/>
              </a:xfrm>
              <a:custGeom>
                <a:avLst/>
                <a:gdLst>
                  <a:gd name="T0" fmla="*/ 272 w 686"/>
                  <a:gd name="T1" fmla="*/ 0 h 1000"/>
                  <a:gd name="T2" fmla="*/ 0 w 686"/>
                  <a:gd name="T3" fmla="*/ 1000 h 1000"/>
                  <a:gd name="T4" fmla="*/ 686 w 686"/>
                  <a:gd name="T5" fmla="*/ 412 h 1000"/>
                  <a:gd name="T6" fmla="*/ 272 w 686"/>
                  <a:gd name="T7" fmla="*/ 0 h 1000"/>
                </a:gdLst>
                <a:ahLst/>
                <a:cxnLst>
                  <a:cxn ang="0">
                    <a:pos x="T0" y="T1"/>
                  </a:cxn>
                  <a:cxn ang="0">
                    <a:pos x="T2" y="T3"/>
                  </a:cxn>
                  <a:cxn ang="0">
                    <a:pos x="T4" y="T5"/>
                  </a:cxn>
                  <a:cxn ang="0">
                    <a:pos x="T6" y="T7"/>
                  </a:cxn>
                </a:cxnLst>
                <a:rect l="0" t="0" r="r" b="b"/>
                <a:pathLst>
                  <a:path w="686" h="1000">
                    <a:moveTo>
                      <a:pt x="272" y="0"/>
                    </a:moveTo>
                    <a:lnTo>
                      <a:pt x="0" y="1000"/>
                    </a:lnTo>
                    <a:lnTo>
                      <a:pt x="686" y="412"/>
                    </a:lnTo>
                    <a:lnTo>
                      <a:pt x="272" y="0"/>
                    </a:lnTo>
                    <a:close/>
                  </a:path>
                </a:pathLst>
              </a:custGeom>
              <a:solidFill>
                <a:srgbClr val="85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23">
                <a:extLst>
                  <a:ext uri="{FF2B5EF4-FFF2-40B4-BE49-F238E27FC236}">
                    <a16:creationId xmlns:a16="http://schemas.microsoft.com/office/drawing/2014/main" id="{EA1B2D51-B87F-43F9-AD08-8CFD40BDFDE6}"/>
                  </a:ext>
                </a:extLst>
              </p:cNvPr>
              <p:cNvSpPr>
                <a:spLocks/>
              </p:cNvSpPr>
              <p:nvPr/>
            </p:nvSpPr>
            <p:spPr bwMode="auto">
              <a:xfrm>
                <a:off x="479" y="-60"/>
                <a:ext cx="974" cy="1491"/>
              </a:xfrm>
              <a:custGeom>
                <a:avLst/>
                <a:gdLst>
                  <a:gd name="T0" fmla="*/ 679 w 974"/>
                  <a:gd name="T1" fmla="*/ 0 h 1491"/>
                  <a:gd name="T2" fmla="*/ 0 w 974"/>
                  <a:gd name="T3" fmla="*/ 616 h 1491"/>
                  <a:gd name="T4" fmla="*/ 974 w 974"/>
                  <a:gd name="T5" fmla="*/ 1491 h 1491"/>
                  <a:gd name="T6" fmla="*/ 679 w 974"/>
                  <a:gd name="T7" fmla="*/ 0 h 1491"/>
                </a:gdLst>
                <a:ahLst/>
                <a:cxnLst>
                  <a:cxn ang="0">
                    <a:pos x="T0" y="T1"/>
                  </a:cxn>
                  <a:cxn ang="0">
                    <a:pos x="T2" y="T3"/>
                  </a:cxn>
                  <a:cxn ang="0">
                    <a:pos x="T4" y="T5"/>
                  </a:cxn>
                  <a:cxn ang="0">
                    <a:pos x="T6" y="T7"/>
                  </a:cxn>
                </a:cxnLst>
                <a:rect l="0" t="0" r="r" b="b"/>
                <a:pathLst>
                  <a:path w="974" h="1491">
                    <a:moveTo>
                      <a:pt x="679" y="0"/>
                    </a:moveTo>
                    <a:lnTo>
                      <a:pt x="0" y="616"/>
                    </a:lnTo>
                    <a:lnTo>
                      <a:pt x="974" y="1491"/>
                    </a:lnTo>
                    <a:lnTo>
                      <a:pt x="679" y="0"/>
                    </a:lnTo>
                    <a:close/>
                  </a:path>
                </a:pathLst>
              </a:custGeom>
              <a:solidFill>
                <a:srgbClr val="C7E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24">
                <a:extLst>
                  <a:ext uri="{FF2B5EF4-FFF2-40B4-BE49-F238E27FC236}">
                    <a16:creationId xmlns:a16="http://schemas.microsoft.com/office/drawing/2014/main" id="{0B7BF598-9F45-418B-85EB-F1C897558EE3}"/>
                  </a:ext>
                </a:extLst>
              </p:cNvPr>
              <p:cNvSpPr>
                <a:spLocks/>
              </p:cNvSpPr>
              <p:nvPr/>
            </p:nvSpPr>
            <p:spPr bwMode="auto">
              <a:xfrm>
                <a:off x="479" y="-60"/>
                <a:ext cx="974" cy="1491"/>
              </a:xfrm>
              <a:custGeom>
                <a:avLst/>
                <a:gdLst>
                  <a:gd name="T0" fmla="*/ 679 w 974"/>
                  <a:gd name="T1" fmla="*/ 0 h 1491"/>
                  <a:gd name="T2" fmla="*/ 0 w 974"/>
                  <a:gd name="T3" fmla="*/ 616 h 1491"/>
                  <a:gd name="T4" fmla="*/ 974 w 974"/>
                  <a:gd name="T5" fmla="*/ 1491 h 1491"/>
                  <a:gd name="T6" fmla="*/ 679 w 974"/>
                  <a:gd name="T7" fmla="*/ 0 h 1491"/>
                </a:gdLst>
                <a:ahLst/>
                <a:cxnLst>
                  <a:cxn ang="0">
                    <a:pos x="T0" y="T1"/>
                  </a:cxn>
                  <a:cxn ang="0">
                    <a:pos x="T2" y="T3"/>
                  </a:cxn>
                  <a:cxn ang="0">
                    <a:pos x="T4" y="T5"/>
                  </a:cxn>
                  <a:cxn ang="0">
                    <a:pos x="T6" y="T7"/>
                  </a:cxn>
                </a:cxnLst>
                <a:rect l="0" t="0" r="r" b="b"/>
                <a:pathLst>
                  <a:path w="974" h="1491">
                    <a:moveTo>
                      <a:pt x="679" y="0"/>
                    </a:moveTo>
                    <a:lnTo>
                      <a:pt x="0" y="616"/>
                    </a:lnTo>
                    <a:lnTo>
                      <a:pt x="974" y="1491"/>
                    </a:lnTo>
                    <a:lnTo>
                      <a:pt x="6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25">
                <a:extLst>
                  <a:ext uri="{FF2B5EF4-FFF2-40B4-BE49-F238E27FC236}">
                    <a16:creationId xmlns:a16="http://schemas.microsoft.com/office/drawing/2014/main" id="{9634EB31-46A5-4D4B-A451-6D526FE157F3}"/>
                  </a:ext>
                </a:extLst>
              </p:cNvPr>
              <p:cNvSpPr>
                <a:spLocks/>
              </p:cNvSpPr>
              <p:nvPr/>
            </p:nvSpPr>
            <p:spPr bwMode="auto">
              <a:xfrm>
                <a:off x="626" y="4218"/>
                <a:ext cx="1087" cy="1199"/>
              </a:xfrm>
              <a:custGeom>
                <a:avLst/>
                <a:gdLst>
                  <a:gd name="T0" fmla="*/ 892 w 1087"/>
                  <a:gd name="T1" fmla="*/ 0 h 1199"/>
                  <a:gd name="T2" fmla="*/ 0 w 1087"/>
                  <a:gd name="T3" fmla="*/ 1089 h 1199"/>
                  <a:gd name="T4" fmla="*/ 1087 w 1087"/>
                  <a:gd name="T5" fmla="*/ 1199 h 1199"/>
                  <a:gd name="T6" fmla="*/ 892 w 1087"/>
                  <a:gd name="T7" fmla="*/ 0 h 1199"/>
                </a:gdLst>
                <a:ahLst/>
                <a:cxnLst>
                  <a:cxn ang="0">
                    <a:pos x="T0" y="T1"/>
                  </a:cxn>
                  <a:cxn ang="0">
                    <a:pos x="T2" y="T3"/>
                  </a:cxn>
                  <a:cxn ang="0">
                    <a:pos x="T4" y="T5"/>
                  </a:cxn>
                  <a:cxn ang="0">
                    <a:pos x="T6" y="T7"/>
                  </a:cxn>
                </a:cxnLst>
                <a:rect l="0" t="0" r="r" b="b"/>
                <a:pathLst>
                  <a:path w="1087" h="1199">
                    <a:moveTo>
                      <a:pt x="892" y="0"/>
                    </a:moveTo>
                    <a:lnTo>
                      <a:pt x="0" y="1089"/>
                    </a:lnTo>
                    <a:lnTo>
                      <a:pt x="1087" y="1199"/>
                    </a:lnTo>
                    <a:lnTo>
                      <a:pt x="892" y="0"/>
                    </a:lnTo>
                    <a:close/>
                  </a:path>
                </a:pathLst>
              </a:custGeom>
              <a:solidFill>
                <a:srgbClr val="809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26">
                <a:extLst>
                  <a:ext uri="{FF2B5EF4-FFF2-40B4-BE49-F238E27FC236}">
                    <a16:creationId xmlns:a16="http://schemas.microsoft.com/office/drawing/2014/main" id="{66B039FD-345D-4534-8FC8-45C45A4F5F70}"/>
                  </a:ext>
                </a:extLst>
              </p:cNvPr>
              <p:cNvSpPr>
                <a:spLocks/>
              </p:cNvSpPr>
              <p:nvPr/>
            </p:nvSpPr>
            <p:spPr bwMode="auto">
              <a:xfrm>
                <a:off x="24" y="2041"/>
                <a:ext cx="1766" cy="1177"/>
              </a:xfrm>
              <a:custGeom>
                <a:avLst/>
                <a:gdLst>
                  <a:gd name="T0" fmla="*/ 1028 w 1766"/>
                  <a:gd name="T1" fmla="*/ 0 h 1177"/>
                  <a:gd name="T2" fmla="*/ 0 w 1766"/>
                  <a:gd name="T3" fmla="*/ 792 h 1177"/>
                  <a:gd name="T4" fmla="*/ 1766 w 1766"/>
                  <a:gd name="T5" fmla="*/ 1177 h 1177"/>
                  <a:gd name="T6" fmla="*/ 1028 w 1766"/>
                  <a:gd name="T7" fmla="*/ 0 h 1177"/>
                </a:gdLst>
                <a:ahLst/>
                <a:cxnLst>
                  <a:cxn ang="0">
                    <a:pos x="T0" y="T1"/>
                  </a:cxn>
                  <a:cxn ang="0">
                    <a:pos x="T2" y="T3"/>
                  </a:cxn>
                  <a:cxn ang="0">
                    <a:pos x="T4" y="T5"/>
                  </a:cxn>
                  <a:cxn ang="0">
                    <a:pos x="T6" y="T7"/>
                  </a:cxn>
                </a:cxnLst>
                <a:rect l="0" t="0" r="r" b="b"/>
                <a:pathLst>
                  <a:path w="1766" h="1177">
                    <a:moveTo>
                      <a:pt x="1028" y="0"/>
                    </a:moveTo>
                    <a:lnTo>
                      <a:pt x="0" y="792"/>
                    </a:lnTo>
                    <a:lnTo>
                      <a:pt x="1766" y="1177"/>
                    </a:lnTo>
                    <a:lnTo>
                      <a:pt x="1028" y="0"/>
                    </a:lnTo>
                    <a:close/>
                  </a:path>
                </a:pathLst>
              </a:custGeom>
              <a:solidFill>
                <a:srgbClr val="9ED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27">
                <a:extLst>
                  <a:ext uri="{FF2B5EF4-FFF2-40B4-BE49-F238E27FC236}">
                    <a16:creationId xmlns:a16="http://schemas.microsoft.com/office/drawing/2014/main" id="{9AC0D98C-1D26-4607-890A-524696E457AB}"/>
                  </a:ext>
                </a:extLst>
              </p:cNvPr>
              <p:cNvSpPr>
                <a:spLocks/>
              </p:cNvSpPr>
              <p:nvPr/>
            </p:nvSpPr>
            <p:spPr bwMode="auto">
              <a:xfrm>
                <a:off x="24" y="2041"/>
                <a:ext cx="1766" cy="1177"/>
              </a:xfrm>
              <a:custGeom>
                <a:avLst/>
                <a:gdLst>
                  <a:gd name="T0" fmla="*/ 1028 w 1766"/>
                  <a:gd name="T1" fmla="*/ 0 h 1177"/>
                  <a:gd name="T2" fmla="*/ 0 w 1766"/>
                  <a:gd name="T3" fmla="*/ 792 h 1177"/>
                  <a:gd name="T4" fmla="*/ 1766 w 1766"/>
                  <a:gd name="T5" fmla="*/ 1177 h 1177"/>
                  <a:gd name="T6" fmla="*/ 1028 w 1766"/>
                  <a:gd name="T7" fmla="*/ 0 h 1177"/>
                </a:gdLst>
                <a:ahLst/>
                <a:cxnLst>
                  <a:cxn ang="0">
                    <a:pos x="T0" y="T1"/>
                  </a:cxn>
                  <a:cxn ang="0">
                    <a:pos x="T2" y="T3"/>
                  </a:cxn>
                  <a:cxn ang="0">
                    <a:pos x="T4" y="T5"/>
                  </a:cxn>
                  <a:cxn ang="0">
                    <a:pos x="T6" y="T7"/>
                  </a:cxn>
                </a:cxnLst>
                <a:rect l="0" t="0" r="r" b="b"/>
                <a:pathLst>
                  <a:path w="1766" h="1177">
                    <a:moveTo>
                      <a:pt x="1028" y="0"/>
                    </a:moveTo>
                    <a:lnTo>
                      <a:pt x="0" y="792"/>
                    </a:lnTo>
                    <a:lnTo>
                      <a:pt x="1766" y="1177"/>
                    </a:lnTo>
                    <a:lnTo>
                      <a:pt x="10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8">
                <a:extLst>
                  <a:ext uri="{FF2B5EF4-FFF2-40B4-BE49-F238E27FC236}">
                    <a16:creationId xmlns:a16="http://schemas.microsoft.com/office/drawing/2014/main" id="{47BCAAED-C257-42B0-B10F-70FF74D405F6}"/>
                  </a:ext>
                </a:extLst>
              </p:cNvPr>
              <p:cNvSpPr>
                <a:spLocks/>
              </p:cNvSpPr>
              <p:nvPr/>
            </p:nvSpPr>
            <p:spPr bwMode="auto">
              <a:xfrm>
                <a:off x="24" y="2833"/>
                <a:ext cx="1766" cy="934"/>
              </a:xfrm>
              <a:custGeom>
                <a:avLst/>
                <a:gdLst>
                  <a:gd name="T0" fmla="*/ 0 w 1766"/>
                  <a:gd name="T1" fmla="*/ 0 h 934"/>
                  <a:gd name="T2" fmla="*/ 283 w 1766"/>
                  <a:gd name="T3" fmla="*/ 934 h 934"/>
                  <a:gd name="T4" fmla="*/ 1766 w 1766"/>
                  <a:gd name="T5" fmla="*/ 385 h 934"/>
                  <a:gd name="T6" fmla="*/ 0 w 1766"/>
                  <a:gd name="T7" fmla="*/ 0 h 934"/>
                </a:gdLst>
                <a:ahLst/>
                <a:cxnLst>
                  <a:cxn ang="0">
                    <a:pos x="T0" y="T1"/>
                  </a:cxn>
                  <a:cxn ang="0">
                    <a:pos x="T2" y="T3"/>
                  </a:cxn>
                  <a:cxn ang="0">
                    <a:pos x="T4" y="T5"/>
                  </a:cxn>
                  <a:cxn ang="0">
                    <a:pos x="T6" y="T7"/>
                  </a:cxn>
                </a:cxnLst>
                <a:rect l="0" t="0" r="r" b="b"/>
                <a:pathLst>
                  <a:path w="1766" h="934">
                    <a:moveTo>
                      <a:pt x="0" y="0"/>
                    </a:moveTo>
                    <a:lnTo>
                      <a:pt x="283" y="934"/>
                    </a:lnTo>
                    <a:lnTo>
                      <a:pt x="1766" y="385"/>
                    </a:lnTo>
                    <a:lnTo>
                      <a:pt x="0" y="0"/>
                    </a:lnTo>
                    <a:close/>
                  </a:path>
                </a:pathLst>
              </a:custGeom>
              <a:solidFill>
                <a:srgbClr val="97C8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29">
                <a:extLst>
                  <a:ext uri="{FF2B5EF4-FFF2-40B4-BE49-F238E27FC236}">
                    <a16:creationId xmlns:a16="http://schemas.microsoft.com/office/drawing/2014/main" id="{2B636E40-4130-478C-B2B4-A65B16DD394B}"/>
                  </a:ext>
                </a:extLst>
              </p:cNvPr>
              <p:cNvSpPr>
                <a:spLocks/>
              </p:cNvSpPr>
              <p:nvPr/>
            </p:nvSpPr>
            <p:spPr bwMode="auto">
              <a:xfrm>
                <a:off x="307" y="3218"/>
                <a:ext cx="1483" cy="1000"/>
              </a:xfrm>
              <a:custGeom>
                <a:avLst/>
                <a:gdLst>
                  <a:gd name="T0" fmla="*/ 0 w 1483"/>
                  <a:gd name="T1" fmla="*/ 549 h 1000"/>
                  <a:gd name="T2" fmla="*/ 1211 w 1483"/>
                  <a:gd name="T3" fmla="*/ 1000 h 1000"/>
                  <a:gd name="T4" fmla="*/ 1483 w 1483"/>
                  <a:gd name="T5" fmla="*/ 0 h 1000"/>
                  <a:gd name="T6" fmla="*/ 0 w 1483"/>
                  <a:gd name="T7" fmla="*/ 549 h 1000"/>
                </a:gdLst>
                <a:ahLst/>
                <a:cxnLst>
                  <a:cxn ang="0">
                    <a:pos x="T0" y="T1"/>
                  </a:cxn>
                  <a:cxn ang="0">
                    <a:pos x="T2" y="T3"/>
                  </a:cxn>
                  <a:cxn ang="0">
                    <a:pos x="T4" y="T5"/>
                  </a:cxn>
                  <a:cxn ang="0">
                    <a:pos x="T6" y="T7"/>
                  </a:cxn>
                </a:cxnLst>
                <a:rect l="0" t="0" r="r" b="b"/>
                <a:pathLst>
                  <a:path w="1483" h="1000">
                    <a:moveTo>
                      <a:pt x="0" y="549"/>
                    </a:moveTo>
                    <a:lnTo>
                      <a:pt x="1211" y="1000"/>
                    </a:lnTo>
                    <a:lnTo>
                      <a:pt x="1483" y="0"/>
                    </a:lnTo>
                    <a:lnTo>
                      <a:pt x="0" y="549"/>
                    </a:lnTo>
                    <a:close/>
                  </a:path>
                </a:pathLst>
              </a:custGeom>
              <a:solidFill>
                <a:srgbClr val="8C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30">
                <a:extLst>
                  <a:ext uri="{FF2B5EF4-FFF2-40B4-BE49-F238E27FC236}">
                    <a16:creationId xmlns:a16="http://schemas.microsoft.com/office/drawing/2014/main" id="{11206723-E790-4DB8-81C4-18E8C9E8B929}"/>
                  </a:ext>
                </a:extLst>
              </p:cNvPr>
              <p:cNvSpPr>
                <a:spLocks/>
              </p:cNvSpPr>
              <p:nvPr/>
            </p:nvSpPr>
            <p:spPr bwMode="auto">
              <a:xfrm>
                <a:off x="307" y="3767"/>
                <a:ext cx="1211" cy="1540"/>
              </a:xfrm>
              <a:custGeom>
                <a:avLst/>
                <a:gdLst>
                  <a:gd name="T0" fmla="*/ 0 w 1211"/>
                  <a:gd name="T1" fmla="*/ 0 h 1540"/>
                  <a:gd name="T2" fmla="*/ 319 w 1211"/>
                  <a:gd name="T3" fmla="*/ 1540 h 1540"/>
                  <a:gd name="T4" fmla="*/ 1211 w 1211"/>
                  <a:gd name="T5" fmla="*/ 451 h 1540"/>
                  <a:gd name="T6" fmla="*/ 0 w 1211"/>
                  <a:gd name="T7" fmla="*/ 0 h 1540"/>
                </a:gdLst>
                <a:ahLst/>
                <a:cxnLst>
                  <a:cxn ang="0">
                    <a:pos x="T0" y="T1"/>
                  </a:cxn>
                  <a:cxn ang="0">
                    <a:pos x="T2" y="T3"/>
                  </a:cxn>
                  <a:cxn ang="0">
                    <a:pos x="T4" y="T5"/>
                  </a:cxn>
                  <a:cxn ang="0">
                    <a:pos x="T6" y="T7"/>
                  </a:cxn>
                </a:cxnLst>
                <a:rect l="0" t="0" r="r" b="b"/>
                <a:pathLst>
                  <a:path w="1211" h="1540">
                    <a:moveTo>
                      <a:pt x="0" y="0"/>
                    </a:moveTo>
                    <a:lnTo>
                      <a:pt x="319" y="1540"/>
                    </a:lnTo>
                    <a:lnTo>
                      <a:pt x="1211" y="451"/>
                    </a:lnTo>
                    <a:lnTo>
                      <a:pt x="0" y="0"/>
                    </a:lnTo>
                    <a:close/>
                  </a:path>
                </a:pathLst>
              </a:custGeom>
              <a:solidFill>
                <a:srgbClr val="88AD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31">
                <a:extLst>
                  <a:ext uri="{FF2B5EF4-FFF2-40B4-BE49-F238E27FC236}">
                    <a16:creationId xmlns:a16="http://schemas.microsoft.com/office/drawing/2014/main" id="{37A74D89-40C0-48C0-BBE6-4FBA87AA6960}"/>
                  </a:ext>
                </a:extLst>
              </p:cNvPr>
              <p:cNvSpPr>
                <a:spLocks/>
              </p:cNvSpPr>
              <p:nvPr/>
            </p:nvSpPr>
            <p:spPr bwMode="auto">
              <a:xfrm>
                <a:off x="479" y="556"/>
                <a:ext cx="974" cy="1485"/>
              </a:xfrm>
              <a:custGeom>
                <a:avLst/>
                <a:gdLst>
                  <a:gd name="T0" fmla="*/ 0 w 974"/>
                  <a:gd name="T1" fmla="*/ 0 h 1485"/>
                  <a:gd name="T2" fmla="*/ 573 w 974"/>
                  <a:gd name="T3" fmla="*/ 1485 h 1485"/>
                  <a:gd name="T4" fmla="*/ 974 w 974"/>
                  <a:gd name="T5" fmla="*/ 875 h 1485"/>
                  <a:gd name="T6" fmla="*/ 0 w 974"/>
                  <a:gd name="T7" fmla="*/ 0 h 1485"/>
                </a:gdLst>
                <a:ahLst/>
                <a:cxnLst>
                  <a:cxn ang="0">
                    <a:pos x="T0" y="T1"/>
                  </a:cxn>
                  <a:cxn ang="0">
                    <a:pos x="T2" y="T3"/>
                  </a:cxn>
                  <a:cxn ang="0">
                    <a:pos x="T4" y="T5"/>
                  </a:cxn>
                  <a:cxn ang="0">
                    <a:pos x="T6" y="T7"/>
                  </a:cxn>
                </a:cxnLst>
                <a:rect l="0" t="0" r="r" b="b"/>
                <a:pathLst>
                  <a:path w="974" h="1485">
                    <a:moveTo>
                      <a:pt x="0" y="0"/>
                    </a:moveTo>
                    <a:lnTo>
                      <a:pt x="573" y="1485"/>
                    </a:lnTo>
                    <a:lnTo>
                      <a:pt x="974" y="875"/>
                    </a:lnTo>
                    <a:lnTo>
                      <a:pt x="0" y="0"/>
                    </a:lnTo>
                    <a:close/>
                  </a:path>
                </a:pathLst>
              </a:custGeom>
              <a:solidFill>
                <a:srgbClr val="B9E4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32">
                <a:extLst>
                  <a:ext uri="{FF2B5EF4-FFF2-40B4-BE49-F238E27FC236}">
                    <a16:creationId xmlns:a16="http://schemas.microsoft.com/office/drawing/2014/main" id="{DF57A525-8911-4614-A16A-7099D5DAD656}"/>
                  </a:ext>
                </a:extLst>
              </p:cNvPr>
              <p:cNvSpPr>
                <a:spLocks/>
              </p:cNvSpPr>
              <p:nvPr/>
            </p:nvSpPr>
            <p:spPr bwMode="auto">
              <a:xfrm>
                <a:off x="479" y="556"/>
                <a:ext cx="974" cy="1485"/>
              </a:xfrm>
              <a:custGeom>
                <a:avLst/>
                <a:gdLst>
                  <a:gd name="T0" fmla="*/ 0 w 974"/>
                  <a:gd name="T1" fmla="*/ 0 h 1485"/>
                  <a:gd name="T2" fmla="*/ 573 w 974"/>
                  <a:gd name="T3" fmla="*/ 1485 h 1485"/>
                  <a:gd name="T4" fmla="*/ 974 w 974"/>
                  <a:gd name="T5" fmla="*/ 875 h 1485"/>
                  <a:gd name="T6" fmla="*/ 0 w 974"/>
                  <a:gd name="T7" fmla="*/ 0 h 1485"/>
                </a:gdLst>
                <a:ahLst/>
                <a:cxnLst>
                  <a:cxn ang="0">
                    <a:pos x="T0" y="T1"/>
                  </a:cxn>
                  <a:cxn ang="0">
                    <a:pos x="T2" y="T3"/>
                  </a:cxn>
                  <a:cxn ang="0">
                    <a:pos x="T4" y="T5"/>
                  </a:cxn>
                  <a:cxn ang="0">
                    <a:pos x="T6" y="T7"/>
                  </a:cxn>
                </a:cxnLst>
                <a:rect l="0" t="0" r="r" b="b"/>
                <a:pathLst>
                  <a:path w="974" h="1485">
                    <a:moveTo>
                      <a:pt x="0" y="0"/>
                    </a:moveTo>
                    <a:lnTo>
                      <a:pt x="573" y="1485"/>
                    </a:lnTo>
                    <a:lnTo>
                      <a:pt x="974" y="8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33">
                <a:extLst>
                  <a:ext uri="{FF2B5EF4-FFF2-40B4-BE49-F238E27FC236}">
                    <a16:creationId xmlns:a16="http://schemas.microsoft.com/office/drawing/2014/main" id="{D3C3E763-8C80-4AE8-9A7E-FC8C50481276}"/>
                  </a:ext>
                </a:extLst>
              </p:cNvPr>
              <p:cNvSpPr>
                <a:spLocks/>
              </p:cNvSpPr>
              <p:nvPr/>
            </p:nvSpPr>
            <p:spPr bwMode="auto">
              <a:xfrm>
                <a:off x="-248" y="3767"/>
                <a:ext cx="874" cy="1540"/>
              </a:xfrm>
              <a:custGeom>
                <a:avLst/>
                <a:gdLst>
                  <a:gd name="T0" fmla="*/ 555 w 874"/>
                  <a:gd name="T1" fmla="*/ 0 h 1540"/>
                  <a:gd name="T2" fmla="*/ 0 w 874"/>
                  <a:gd name="T3" fmla="*/ 347 h 1540"/>
                  <a:gd name="T4" fmla="*/ 874 w 874"/>
                  <a:gd name="T5" fmla="*/ 1540 h 1540"/>
                  <a:gd name="T6" fmla="*/ 555 w 874"/>
                  <a:gd name="T7" fmla="*/ 0 h 1540"/>
                </a:gdLst>
                <a:ahLst/>
                <a:cxnLst>
                  <a:cxn ang="0">
                    <a:pos x="T0" y="T1"/>
                  </a:cxn>
                  <a:cxn ang="0">
                    <a:pos x="T2" y="T3"/>
                  </a:cxn>
                  <a:cxn ang="0">
                    <a:pos x="T4" y="T5"/>
                  </a:cxn>
                  <a:cxn ang="0">
                    <a:pos x="T6" y="T7"/>
                  </a:cxn>
                </a:cxnLst>
                <a:rect l="0" t="0" r="r" b="b"/>
                <a:pathLst>
                  <a:path w="874" h="1540">
                    <a:moveTo>
                      <a:pt x="555" y="0"/>
                    </a:moveTo>
                    <a:lnTo>
                      <a:pt x="0" y="347"/>
                    </a:lnTo>
                    <a:lnTo>
                      <a:pt x="874" y="1540"/>
                    </a:lnTo>
                    <a:lnTo>
                      <a:pt x="555" y="0"/>
                    </a:lnTo>
                    <a:close/>
                  </a:path>
                </a:pathLst>
              </a:custGeom>
              <a:solidFill>
                <a:srgbClr val="8DB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34">
                <a:extLst>
                  <a:ext uri="{FF2B5EF4-FFF2-40B4-BE49-F238E27FC236}">
                    <a16:creationId xmlns:a16="http://schemas.microsoft.com/office/drawing/2014/main" id="{1C38F893-2ED0-4E49-A023-4319169BFB22}"/>
                  </a:ext>
                </a:extLst>
              </p:cNvPr>
              <p:cNvSpPr>
                <a:spLocks/>
              </p:cNvSpPr>
              <p:nvPr/>
            </p:nvSpPr>
            <p:spPr bwMode="auto">
              <a:xfrm>
                <a:off x="24" y="2041"/>
                <a:ext cx="1028" cy="792"/>
              </a:xfrm>
              <a:custGeom>
                <a:avLst/>
                <a:gdLst>
                  <a:gd name="T0" fmla="*/ 53 w 1028"/>
                  <a:gd name="T1" fmla="*/ 66 h 792"/>
                  <a:gd name="T2" fmla="*/ 0 w 1028"/>
                  <a:gd name="T3" fmla="*/ 792 h 792"/>
                  <a:gd name="T4" fmla="*/ 1028 w 1028"/>
                  <a:gd name="T5" fmla="*/ 0 h 792"/>
                  <a:gd name="T6" fmla="*/ 53 w 1028"/>
                  <a:gd name="T7" fmla="*/ 66 h 792"/>
                </a:gdLst>
                <a:ahLst/>
                <a:cxnLst>
                  <a:cxn ang="0">
                    <a:pos x="T0" y="T1"/>
                  </a:cxn>
                  <a:cxn ang="0">
                    <a:pos x="T2" y="T3"/>
                  </a:cxn>
                  <a:cxn ang="0">
                    <a:pos x="T4" y="T5"/>
                  </a:cxn>
                  <a:cxn ang="0">
                    <a:pos x="T6" y="T7"/>
                  </a:cxn>
                </a:cxnLst>
                <a:rect l="0" t="0" r="r" b="b"/>
                <a:pathLst>
                  <a:path w="1028" h="792">
                    <a:moveTo>
                      <a:pt x="53" y="66"/>
                    </a:moveTo>
                    <a:lnTo>
                      <a:pt x="0" y="792"/>
                    </a:lnTo>
                    <a:lnTo>
                      <a:pt x="1028" y="0"/>
                    </a:lnTo>
                    <a:lnTo>
                      <a:pt x="53" y="66"/>
                    </a:lnTo>
                    <a:close/>
                  </a:path>
                </a:pathLst>
              </a:custGeom>
              <a:solidFill>
                <a:srgbClr val="A8DA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35">
                <a:extLst>
                  <a:ext uri="{FF2B5EF4-FFF2-40B4-BE49-F238E27FC236}">
                    <a16:creationId xmlns:a16="http://schemas.microsoft.com/office/drawing/2014/main" id="{5A6F5E7A-90AD-4B96-82BF-50CD7F3657B0}"/>
                  </a:ext>
                </a:extLst>
              </p:cNvPr>
              <p:cNvSpPr>
                <a:spLocks/>
              </p:cNvSpPr>
              <p:nvPr/>
            </p:nvSpPr>
            <p:spPr bwMode="auto">
              <a:xfrm>
                <a:off x="24" y="2041"/>
                <a:ext cx="1028" cy="792"/>
              </a:xfrm>
              <a:custGeom>
                <a:avLst/>
                <a:gdLst>
                  <a:gd name="T0" fmla="*/ 53 w 1028"/>
                  <a:gd name="T1" fmla="*/ 66 h 792"/>
                  <a:gd name="T2" fmla="*/ 0 w 1028"/>
                  <a:gd name="T3" fmla="*/ 792 h 792"/>
                  <a:gd name="T4" fmla="*/ 1028 w 1028"/>
                  <a:gd name="T5" fmla="*/ 0 h 792"/>
                  <a:gd name="T6" fmla="*/ 53 w 1028"/>
                  <a:gd name="T7" fmla="*/ 66 h 792"/>
                </a:gdLst>
                <a:ahLst/>
                <a:cxnLst>
                  <a:cxn ang="0">
                    <a:pos x="T0" y="T1"/>
                  </a:cxn>
                  <a:cxn ang="0">
                    <a:pos x="T2" y="T3"/>
                  </a:cxn>
                  <a:cxn ang="0">
                    <a:pos x="T4" y="T5"/>
                  </a:cxn>
                  <a:cxn ang="0">
                    <a:pos x="T6" y="T7"/>
                  </a:cxn>
                </a:cxnLst>
                <a:rect l="0" t="0" r="r" b="b"/>
                <a:pathLst>
                  <a:path w="1028" h="792">
                    <a:moveTo>
                      <a:pt x="53" y="66"/>
                    </a:moveTo>
                    <a:lnTo>
                      <a:pt x="0" y="792"/>
                    </a:lnTo>
                    <a:lnTo>
                      <a:pt x="1028" y="0"/>
                    </a:lnTo>
                    <a:lnTo>
                      <a:pt x="53"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36">
                <a:extLst>
                  <a:ext uri="{FF2B5EF4-FFF2-40B4-BE49-F238E27FC236}">
                    <a16:creationId xmlns:a16="http://schemas.microsoft.com/office/drawing/2014/main" id="{66F823F4-4205-4B7B-9297-6229A9C45CF2}"/>
                  </a:ext>
                </a:extLst>
              </p:cNvPr>
              <p:cNvSpPr>
                <a:spLocks/>
              </p:cNvSpPr>
              <p:nvPr/>
            </p:nvSpPr>
            <p:spPr bwMode="auto">
              <a:xfrm>
                <a:off x="77" y="556"/>
                <a:ext cx="975" cy="1551"/>
              </a:xfrm>
              <a:custGeom>
                <a:avLst/>
                <a:gdLst>
                  <a:gd name="T0" fmla="*/ 402 w 975"/>
                  <a:gd name="T1" fmla="*/ 0 h 1551"/>
                  <a:gd name="T2" fmla="*/ 0 w 975"/>
                  <a:gd name="T3" fmla="*/ 1551 h 1551"/>
                  <a:gd name="T4" fmla="*/ 975 w 975"/>
                  <a:gd name="T5" fmla="*/ 1485 h 1551"/>
                  <a:gd name="T6" fmla="*/ 402 w 975"/>
                  <a:gd name="T7" fmla="*/ 0 h 1551"/>
                </a:gdLst>
                <a:ahLst/>
                <a:cxnLst>
                  <a:cxn ang="0">
                    <a:pos x="T0" y="T1"/>
                  </a:cxn>
                  <a:cxn ang="0">
                    <a:pos x="T2" y="T3"/>
                  </a:cxn>
                  <a:cxn ang="0">
                    <a:pos x="T4" y="T5"/>
                  </a:cxn>
                  <a:cxn ang="0">
                    <a:pos x="T6" y="T7"/>
                  </a:cxn>
                </a:cxnLst>
                <a:rect l="0" t="0" r="r" b="b"/>
                <a:pathLst>
                  <a:path w="975" h="1551">
                    <a:moveTo>
                      <a:pt x="402" y="0"/>
                    </a:moveTo>
                    <a:lnTo>
                      <a:pt x="0" y="1551"/>
                    </a:lnTo>
                    <a:lnTo>
                      <a:pt x="975" y="1485"/>
                    </a:lnTo>
                    <a:lnTo>
                      <a:pt x="402" y="0"/>
                    </a:lnTo>
                    <a:close/>
                  </a:path>
                </a:pathLst>
              </a:custGeom>
              <a:solidFill>
                <a:srgbClr val="B7E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37">
                <a:extLst>
                  <a:ext uri="{FF2B5EF4-FFF2-40B4-BE49-F238E27FC236}">
                    <a16:creationId xmlns:a16="http://schemas.microsoft.com/office/drawing/2014/main" id="{6B0FB426-F339-42CB-AA33-A1412584B59E}"/>
                  </a:ext>
                </a:extLst>
              </p:cNvPr>
              <p:cNvSpPr>
                <a:spLocks/>
              </p:cNvSpPr>
              <p:nvPr/>
            </p:nvSpPr>
            <p:spPr bwMode="auto">
              <a:xfrm>
                <a:off x="77" y="556"/>
                <a:ext cx="975" cy="1551"/>
              </a:xfrm>
              <a:custGeom>
                <a:avLst/>
                <a:gdLst>
                  <a:gd name="T0" fmla="*/ 402 w 975"/>
                  <a:gd name="T1" fmla="*/ 0 h 1551"/>
                  <a:gd name="T2" fmla="*/ 0 w 975"/>
                  <a:gd name="T3" fmla="*/ 1551 h 1551"/>
                  <a:gd name="T4" fmla="*/ 975 w 975"/>
                  <a:gd name="T5" fmla="*/ 1485 h 1551"/>
                  <a:gd name="T6" fmla="*/ 402 w 975"/>
                  <a:gd name="T7" fmla="*/ 0 h 1551"/>
                </a:gdLst>
                <a:ahLst/>
                <a:cxnLst>
                  <a:cxn ang="0">
                    <a:pos x="T0" y="T1"/>
                  </a:cxn>
                  <a:cxn ang="0">
                    <a:pos x="T2" y="T3"/>
                  </a:cxn>
                  <a:cxn ang="0">
                    <a:pos x="T4" y="T5"/>
                  </a:cxn>
                  <a:cxn ang="0">
                    <a:pos x="T6" y="T7"/>
                  </a:cxn>
                </a:cxnLst>
                <a:rect l="0" t="0" r="r" b="b"/>
                <a:pathLst>
                  <a:path w="975" h="1551">
                    <a:moveTo>
                      <a:pt x="402" y="0"/>
                    </a:moveTo>
                    <a:lnTo>
                      <a:pt x="0" y="1551"/>
                    </a:lnTo>
                    <a:lnTo>
                      <a:pt x="975" y="1485"/>
                    </a:lnTo>
                    <a:lnTo>
                      <a:pt x="4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38">
                <a:extLst>
                  <a:ext uri="{FF2B5EF4-FFF2-40B4-BE49-F238E27FC236}">
                    <a16:creationId xmlns:a16="http://schemas.microsoft.com/office/drawing/2014/main" id="{AEA0DB9D-B307-4AEC-B116-DDD08DC3C7AB}"/>
                  </a:ext>
                </a:extLst>
              </p:cNvPr>
              <p:cNvSpPr>
                <a:spLocks/>
              </p:cNvSpPr>
              <p:nvPr/>
            </p:nvSpPr>
            <p:spPr bwMode="auto">
              <a:xfrm>
                <a:off x="-313" y="556"/>
                <a:ext cx="792" cy="1551"/>
              </a:xfrm>
              <a:custGeom>
                <a:avLst/>
                <a:gdLst>
                  <a:gd name="T0" fmla="*/ 0 w 792"/>
                  <a:gd name="T1" fmla="*/ 1287 h 1551"/>
                  <a:gd name="T2" fmla="*/ 390 w 792"/>
                  <a:gd name="T3" fmla="*/ 1551 h 1551"/>
                  <a:gd name="T4" fmla="*/ 792 w 792"/>
                  <a:gd name="T5" fmla="*/ 0 h 1551"/>
                  <a:gd name="T6" fmla="*/ 0 w 792"/>
                  <a:gd name="T7" fmla="*/ 1287 h 1551"/>
                </a:gdLst>
                <a:ahLst/>
                <a:cxnLst>
                  <a:cxn ang="0">
                    <a:pos x="T0" y="T1"/>
                  </a:cxn>
                  <a:cxn ang="0">
                    <a:pos x="T2" y="T3"/>
                  </a:cxn>
                  <a:cxn ang="0">
                    <a:pos x="T4" y="T5"/>
                  </a:cxn>
                  <a:cxn ang="0">
                    <a:pos x="T6" y="T7"/>
                  </a:cxn>
                </a:cxnLst>
                <a:rect l="0" t="0" r="r" b="b"/>
                <a:pathLst>
                  <a:path w="792" h="1551">
                    <a:moveTo>
                      <a:pt x="0" y="1287"/>
                    </a:moveTo>
                    <a:lnTo>
                      <a:pt x="390" y="1551"/>
                    </a:lnTo>
                    <a:lnTo>
                      <a:pt x="792" y="0"/>
                    </a:lnTo>
                    <a:lnTo>
                      <a:pt x="0" y="1287"/>
                    </a:lnTo>
                    <a:close/>
                  </a:path>
                </a:pathLst>
              </a:custGeom>
              <a:solidFill>
                <a:srgbClr val="BCE5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439">
                <a:extLst>
                  <a:ext uri="{FF2B5EF4-FFF2-40B4-BE49-F238E27FC236}">
                    <a16:creationId xmlns:a16="http://schemas.microsoft.com/office/drawing/2014/main" id="{CB83ACB7-4E71-44C6-9AE7-96FD6CF831AC}"/>
                  </a:ext>
                </a:extLst>
              </p:cNvPr>
              <p:cNvSpPr>
                <a:spLocks/>
              </p:cNvSpPr>
              <p:nvPr/>
            </p:nvSpPr>
            <p:spPr bwMode="auto">
              <a:xfrm>
                <a:off x="-313" y="556"/>
                <a:ext cx="792" cy="1551"/>
              </a:xfrm>
              <a:custGeom>
                <a:avLst/>
                <a:gdLst>
                  <a:gd name="T0" fmla="*/ 0 w 792"/>
                  <a:gd name="T1" fmla="*/ 1287 h 1551"/>
                  <a:gd name="T2" fmla="*/ 390 w 792"/>
                  <a:gd name="T3" fmla="*/ 1551 h 1551"/>
                  <a:gd name="T4" fmla="*/ 792 w 792"/>
                  <a:gd name="T5" fmla="*/ 0 h 1551"/>
                  <a:gd name="T6" fmla="*/ 0 w 792"/>
                  <a:gd name="T7" fmla="*/ 1287 h 1551"/>
                </a:gdLst>
                <a:ahLst/>
                <a:cxnLst>
                  <a:cxn ang="0">
                    <a:pos x="T0" y="T1"/>
                  </a:cxn>
                  <a:cxn ang="0">
                    <a:pos x="T2" y="T3"/>
                  </a:cxn>
                  <a:cxn ang="0">
                    <a:pos x="T4" y="T5"/>
                  </a:cxn>
                  <a:cxn ang="0">
                    <a:pos x="T6" y="T7"/>
                  </a:cxn>
                </a:cxnLst>
                <a:rect l="0" t="0" r="r" b="b"/>
                <a:pathLst>
                  <a:path w="792" h="1551">
                    <a:moveTo>
                      <a:pt x="0" y="1287"/>
                    </a:moveTo>
                    <a:lnTo>
                      <a:pt x="390" y="1551"/>
                    </a:lnTo>
                    <a:lnTo>
                      <a:pt x="792" y="0"/>
                    </a:lnTo>
                    <a:lnTo>
                      <a:pt x="0" y="1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440">
                <a:extLst>
                  <a:ext uri="{FF2B5EF4-FFF2-40B4-BE49-F238E27FC236}">
                    <a16:creationId xmlns:a16="http://schemas.microsoft.com/office/drawing/2014/main" id="{8ABCD770-6C9E-445D-920C-62E629167B7D}"/>
                  </a:ext>
                </a:extLst>
              </p:cNvPr>
              <p:cNvSpPr>
                <a:spLocks/>
              </p:cNvSpPr>
              <p:nvPr/>
            </p:nvSpPr>
            <p:spPr bwMode="auto">
              <a:xfrm>
                <a:off x="-88" y="-153"/>
                <a:ext cx="1246" cy="709"/>
              </a:xfrm>
              <a:custGeom>
                <a:avLst/>
                <a:gdLst>
                  <a:gd name="T0" fmla="*/ 0 w 1246"/>
                  <a:gd name="T1" fmla="*/ 0 h 709"/>
                  <a:gd name="T2" fmla="*/ 567 w 1246"/>
                  <a:gd name="T3" fmla="*/ 709 h 709"/>
                  <a:gd name="T4" fmla="*/ 1246 w 1246"/>
                  <a:gd name="T5" fmla="*/ 93 h 709"/>
                  <a:gd name="T6" fmla="*/ 0 w 1246"/>
                  <a:gd name="T7" fmla="*/ 0 h 709"/>
                </a:gdLst>
                <a:ahLst/>
                <a:cxnLst>
                  <a:cxn ang="0">
                    <a:pos x="T0" y="T1"/>
                  </a:cxn>
                  <a:cxn ang="0">
                    <a:pos x="T2" y="T3"/>
                  </a:cxn>
                  <a:cxn ang="0">
                    <a:pos x="T4" y="T5"/>
                  </a:cxn>
                  <a:cxn ang="0">
                    <a:pos x="T6" y="T7"/>
                  </a:cxn>
                </a:cxnLst>
                <a:rect l="0" t="0" r="r" b="b"/>
                <a:pathLst>
                  <a:path w="1246" h="709">
                    <a:moveTo>
                      <a:pt x="0" y="0"/>
                    </a:moveTo>
                    <a:lnTo>
                      <a:pt x="567" y="709"/>
                    </a:lnTo>
                    <a:lnTo>
                      <a:pt x="1246" y="93"/>
                    </a:lnTo>
                    <a:lnTo>
                      <a:pt x="0" y="0"/>
                    </a:lnTo>
                    <a:close/>
                  </a:path>
                </a:pathLst>
              </a:custGeom>
              <a:solidFill>
                <a:srgbClr val="D4E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441">
                <a:extLst>
                  <a:ext uri="{FF2B5EF4-FFF2-40B4-BE49-F238E27FC236}">
                    <a16:creationId xmlns:a16="http://schemas.microsoft.com/office/drawing/2014/main" id="{66DC30C8-1AEF-40AA-B6D4-F21A4AE1D251}"/>
                  </a:ext>
                </a:extLst>
              </p:cNvPr>
              <p:cNvSpPr>
                <a:spLocks/>
              </p:cNvSpPr>
              <p:nvPr/>
            </p:nvSpPr>
            <p:spPr bwMode="auto">
              <a:xfrm>
                <a:off x="-892" y="556"/>
                <a:ext cx="1371" cy="1287"/>
              </a:xfrm>
              <a:custGeom>
                <a:avLst/>
                <a:gdLst>
                  <a:gd name="T0" fmla="*/ 0 w 1371"/>
                  <a:gd name="T1" fmla="*/ 655 h 1287"/>
                  <a:gd name="T2" fmla="*/ 579 w 1371"/>
                  <a:gd name="T3" fmla="*/ 1287 h 1287"/>
                  <a:gd name="T4" fmla="*/ 1371 w 1371"/>
                  <a:gd name="T5" fmla="*/ 0 h 1287"/>
                  <a:gd name="T6" fmla="*/ 0 w 1371"/>
                  <a:gd name="T7" fmla="*/ 655 h 1287"/>
                </a:gdLst>
                <a:ahLst/>
                <a:cxnLst>
                  <a:cxn ang="0">
                    <a:pos x="T0" y="T1"/>
                  </a:cxn>
                  <a:cxn ang="0">
                    <a:pos x="T2" y="T3"/>
                  </a:cxn>
                  <a:cxn ang="0">
                    <a:pos x="T4" y="T5"/>
                  </a:cxn>
                  <a:cxn ang="0">
                    <a:pos x="T6" y="T7"/>
                  </a:cxn>
                </a:cxnLst>
                <a:rect l="0" t="0" r="r" b="b"/>
                <a:pathLst>
                  <a:path w="1371" h="1287">
                    <a:moveTo>
                      <a:pt x="0" y="655"/>
                    </a:moveTo>
                    <a:lnTo>
                      <a:pt x="579" y="1287"/>
                    </a:lnTo>
                    <a:lnTo>
                      <a:pt x="1371" y="0"/>
                    </a:lnTo>
                    <a:lnTo>
                      <a:pt x="0" y="655"/>
                    </a:lnTo>
                    <a:close/>
                  </a:path>
                </a:pathLst>
              </a:custGeom>
              <a:solidFill>
                <a:srgbClr val="C5E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442">
                <a:extLst>
                  <a:ext uri="{FF2B5EF4-FFF2-40B4-BE49-F238E27FC236}">
                    <a16:creationId xmlns:a16="http://schemas.microsoft.com/office/drawing/2014/main" id="{D419444A-EE02-44E9-B8AB-AE8F1A66840D}"/>
                  </a:ext>
                </a:extLst>
              </p:cNvPr>
              <p:cNvSpPr>
                <a:spLocks/>
              </p:cNvSpPr>
              <p:nvPr/>
            </p:nvSpPr>
            <p:spPr bwMode="auto">
              <a:xfrm>
                <a:off x="-892" y="556"/>
                <a:ext cx="1371" cy="1287"/>
              </a:xfrm>
              <a:custGeom>
                <a:avLst/>
                <a:gdLst>
                  <a:gd name="T0" fmla="*/ 0 w 1371"/>
                  <a:gd name="T1" fmla="*/ 655 h 1287"/>
                  <a:gd name="T2" fmla="*/ 579 w 1371"/>
                  <a:gd name="T3" fmla="*/ 1287 h 1287"/>
                  <a:gd name="T4" fmla="*/ 1371 w 1371"/>
                  <a:gd name="T5" fmla="*/ 0 h 1287"/>
                  <a:gd name="T6" fmla="*/ 0 w 1371"/>
                  <a:gd name="T7" fmla="*/ 655 h 1287"/>
                </a:gdLst>
                <a:ahLst/>
                <a:cxnLst>
                  <a:cxn ang="0">
                    <a:pos x="T0" y="T1"/>
                  </a:cxn>
                  <a:cxn ang="0">
                    <a:pos x="T2" y="T3"/>
                  </a:cxn>
                  <a:cxn ang="0">
                    <a:pos x="T4" y="T5"/>
                  </a:cxn>
                  <a:cxn ang="0">
                    <a:pos x="T6" y="T7"/>
                  </a:cxn>
                </a:cxnLst>
                <a:rect l="0" t="0" r="r" b="b"/>
                <a:pathLst>
                  <a:path w="1371" h="1287">
                    <a:moveTo>
                      <a:pt x="0" y="655"/>
                    </a:moveTo>
                    <a:lnTo>
                      <a:pt x="579" y="1287"/>
                    </a:lnTo>
                    <a:lnTo>
                      <a:pt x="1371" y="0"/>
                    </a:lnTo>
                    <a:lnTo>
                      <a:pt x="0" y="6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443">
                <a:extLst>
                  <a:ext uri="{FF2B5EF4-FFF2-40B4-BE49-F238E27FC236}">
                    <a16:creationId xmlns:a16="http://schemas.microsoft.com/office/drawing/2014/main" id="{BD5D077B-1593-430F-8EDE-42D366F40F46}"/>
                  </a:ext>
                </a:extLst>
              </p:cNvPr>
              <p:cNvSpPr>
                <a:spLocks/>
              </p:cNvSpPr>
              <p:nvPr/>
            </p:nvSpPr>
            <p:spPr bwMode="auto">
              <a:xfrm>
                <a:off x="-998" y="4114"/>
                <a:ext cx="1624" cy="1193"/>
              </a:xfrm>
              <a:custGeom>
                <a:avLst/>
                <a:gdLst>
                  <a:gd name="T0" fmla="*/ 750 w 1624"/>
                  <a:gd name="T1" fmla="*/ 0 h 1193"/>
                  <a:gd name="T2" fmla="*/ 0 w 1624"/>
                  <a:gd name="T3" fmla="*/ 1006 h 1193"/>
                  <a:gd name="T4" fmla="*/ 1624 w 1624"/>
                  <a:gd name="T5" fmla="*/ 1193 h 1193"/>
                  <a:gd name="T6" fmla="*/ 750 w 1624"/>
                  <a:gd name="T7" fmla="*/ 0 h 1193"/>
                </a:gdLst>
                <a:ahLst/>
                <a:cxnLst>
                  <a:cxn ang="0">
                    <a:pos x="T0" y="T1"/>
                  </a:cxn>
                  <a:cxn ang="0">
                    <a:pos x="T2" y="T3"/>
                  </a:cxn>
                  <a:cxn ang="0">
                    <a:pos x="T4" y="T5"/>
                  </a:cxn>
                  <a:cxn ang="0">
                    <a:pos x="T6" y="T7"/>
                  </a:cxn>
                </a:cxnLst>
                <a:rect l="0" t="0" r="r" b="b"/>
                <a:pathLst>
                  <a:path w="1624" h="1193">
                    <a:moveTo>
                      <a:pt x="750" y="0"/>
                    </a:moveTo>
                    <a:lnTo>
                      <a:pt x="0" y="1006"/>
                    </a:lnTo>
                    <a:lnTo>
                      <a:pt x="1624" y="1193"/>
                    </a:lnTo>
                    <a:lnTo>
                      <a:pt x="750" y="0"/>
                    </a:lnTo>
                    <a:close/>
                  </a:path>
                </a:pathLst>
              </a:custGeom>
              <a:solidFill>
                <a:srgbClr val="8CA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444">
                <a:extLst>
                  <a:ext uri="{FF2B5EF4-FFF2-40B4-BE49-F238E27FC236}">
                    <a16:creationId xmlns:a16="http://schemas.microsoft.com/office/drawing/2014/main" id="{0E751633-DBE4-471B-99FA-658C458CE33C}"/>
                  </a:ext>
                </a:extLst>
              </p:cNvPr>
              <p:cNvSpPr>
                <a:spLocks/>
              </p:cNvSpPr>
              <p:nvPr/>
            </p:nvSpPr>
            <p:spPr bwMode="auto">
              <a:xfrm>
                <a:off x="-892" y="221"/>
                <a:ext cx="1371" cy="990"/>
              </a:xfrm>
              <a:custGeom>
                <a:avLst/>
                <a:gdLst>
                  <a:gd name="T0" fmla="*/ 207 w 1371"/>
                  <a:gd name="T1" fmla="*/ 0 h 990"/>
                  <a:gd name="T2" fmla="*/ 0 w 1371"/>
                  <a:gd name="T3" fmla="*/ 990 h 990"/>
                  <a:gd name="T4" fmla="*/ 1371 w 1371"/>
                  <a:gd name="T5" fmla="*/ 335 h 990"/>
                  <a:gd name="T6" fmla="*/ 207 w 1371"/>
                  <a:gd name="T7" fmla="*/ 0 h 990"/>
                </a:gdLst>
                <a:ahLst/>
                <a:cxnLst>
                  <a:cxn ang="0">
                    <a:pos x="T0" y="T1"/>
                  </a:cxn>
                  <a:cxn ang="0">
                    <a:pos x="T2" y="T3"/>
                  </a:cxn>
                  <a:cxn ang="0">
                    <a:pos x="T4" y="T5"/>
                  </a:cxn>
                  <a:cxn ang="0">
                    <a:pos x="T6" y="T7"/>
                  </a:cxn>
                </a:cxnLst>
                <a:rect l="0" t="0" r="r" b="b"/>
                <a:pathLst>
                  <a:path w="1371" h="990">
                    <a:moveTo>
                      <a:pt x="207" y="0"/>
                    </a:moveTo>
                    <a:lnTo>
                      <a:pt x="0" y="990"/>
                    </a:lnTo>
                    <a:lnTo>
                      <a:pt x="1371" y="335"/>
                    </a:lnTo>
                    <a:lnTo>
                      <a:pt x="207" y="0"/>
                    </a:lnTo>
                    <a:close/>
                  </a:path>
                </a:pathLst>
              </a:custGeom>
              <a:solidFill>
                <a:srgbClr val="D2EE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445">
                <a:extLst>
                  <a:ext uri="{FF2B5EF4-FFF2-40B4-BE49-F238E27FC236}">
                    <a16:creationId xmlns:a16="http://schemas.microsoft.com/office/drawing/2014/main" id="{AC9E7F2A-448D-47A6-885C-BE5A681BC409}"/>
                  </a:ext>
                </a:extLst>
              </p:cNvPr>
              <p:cNvSpPr>
                <a:spLocks/>
              </p:cNvSpPr>
              <p:nvPr/>
            </p:nvSpPr>
            <p:spPr bwMode="auto">
              <a:xfrm>
                <a:off x="-892" y="221"/>
                <a:ext cx="1371" cy="990"/>
              </a:xfrm>
              <a:custGeom>
                <a:avLst/>
                <a:gdLst>
                  <a:gd name="T0" fmla="*/ 207 w 1371"/>
                  <a:gd name="T1" fmla="*/ 0 h 990"/>
                  <a:gd name="T2" fmla="*/ 0 w 1371"/>
                  <a:gd name="T3" fmla="*/ 990 h 990"/>
                  <a:gd name="T4" fmla="*/ 1371 w 1371"/>
                  <a:gd name="T5" fmla="*/ 335 h 990"/>
                  <a:gd name="T6" fmla="*/ 207 w 1371"/>
                  <a:gd name="T7" fmla="*/ 0 h 990"/>
                </a:gdLst>
                <a:ahLst/>
                <a:cxnLst>
                  <a:cxn ang="0">
                    <a:pos x="T0" y="T1"/>
                  </a:cxn>
                  <a:cxn ang="0">
                    <a:pos x="T2" y="T3"/>
                  </a:cxn>
                  <a:cxn ang="0">
                    <a:pos x="T4" y="T5"/>
                  </a:cxn>
                  <a:cxn ang="0">
                    <a:pos x="T6" y="T7"/>
                  </a:cxn>
                </a:cxnLst>
                <a:rect l="0" t="0" r="r" b="b"/>
                <a:pathLst>
                  <a:path w="1371" h="990">
                    <a:moveTo>
                      <a:pt x="207" y="0"/>
                    </a:moveTo>
                    <a:lnTo>
                      <a:pt x="0" y="990"/>
                    </a:lnTo>
                    <a:lnTo>
                      <a:pt x="1371" y="335"/>
                    </a:lnTo>
                    <a:lnTo>
                      <a:pt x="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446">
                <a:extLst>
                  <a:ext uri="{FF2B5EF4-FFF2-40B4-BE49-F238E27FC236}">
                    <a16:creationId xmlns:a16="http://schemas.microsoft.com/office/drawing/2014/main" id="{E72886A4-1A9F-4E5D-A678-A2C233A4750D}"/>
                  </a:ext>
                </a:extLst>
              </p:cNvPr>
              <p:cNvSpPr>
                <a:spLocks/>
              </p:cNvSpPr>
              <p:nvPr/>
            </p:nvSpPr>
            <p:spPr bwMode="auto">
              <a:xfrm>
                <a:off x="-685" y="-153"/>
                <a:ext cx="1164" cy="709"/>
              </a:xfrm>
              <a:custGeom>
                <a:avLst/>
                <a:gdLst>
                  <a:gd name="T0" fmla="*/ 597 w 1164"/>
                  <a:gd name="T1" fmla="*/ 0 h 709"/>
                  <a:gd name="T2" fmla="*/ 0 w 1164"/>
                  <a:gd name="T3" fmla="*/ 374 h 709"/>
                  <a:gd name="T4" fmla="*/ 1164 w 1164"/>
                  <a:gd name="T5" fmla="*/ 709 h 709"/>
                  <a:gd name="T6" fmla="*/ 597 w 1164"/>
                  <a:gd name="T7" fmla="*/ 0 h 709"/>
                </a:gdLst>
                <a:ahLst/>
                <a:cxnLst>
                  <a:cxn ang="0">
                    <a:pos x="T0" y="T1"/>
                  </a:cxn>
                  <a:cxn ang="0">
                    <a:pos x="T2" y="T3"/>
                  </a:cxn>
                  <a:cxn ang="0">
                    <a:pos x="T4" y="T5"/>
                  </a:cxn>
                  <a:cxn ang="0">
                    <a:pos x="T6" y="T7"/>
                  </a:cxn>
                </a:cxnLst>
                <a:rect l="0" t="0" r="r" b="b"/>
                <a:pathLst>
                  <a:path w="1164" h="709">
                    <a:moveTo>
                      <a:pt x="597" y="0"/>
                    </a:moveTo>
                    <a:lnTo>
                      <a:pt x="0" y="374"/>
                    </a:lnTo>
                    <a:lnTo>
                      <a:pt x="1164" y="709"/>
                    </a:lnTo>
                    <a:lnTo>
                      <a:pt x="597" y="0"/>
                    </a:lnTo>
                    <a:close/>
                  </a:path>
                </a:pathLst>
              </a:custGeom>
              <a:solidFill>
                <a:srgbClr val="D8F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447">
                <a:extLst>
                  <a:ext uri="{FF2B5EF4-FFF2-40B4-BE49-F238E27FC236}">
                    <a16:creationId xmlns:a16="http://schemas.microsoft.com/office/drawing/2014/main" id="{0789576A-97FA-4266-A136-E3235E3AE96A}"/>
                  </a:ext>
                </a:extLst>
              </p:cNvPr>
              <p:cNvSpPr>
                <a:spLocks/>
              </p:cNvSpPr>
              <p:nvPr/>
            </p:nvSpPr>
            <p:spPr bwMode="auto">
              <a:xfrm>
                <a:off x="-1081" y="2833"/>
                <a:ext cx="1105" cy="1281"/>
              </a:xfrm>
              <a:custGeom>
                <a:avLst/>
                <a:gdLst>
                  <a:gd name="T0" fmla="*/ 0 w 1105"/>
                  <a:gd name="T1" fmla="*/ 429 h 1281"/>
                  <a:gd name="T2" fmla="*/ 833 w 1105"/>
                  <a:gd name="T3" fmla="*/ 1281 h 1281"/>
                  <a:gd name="T4" fmla="*/ 1105 w 1105"/>
                  <a:gd name="T5" fmla="*/ 0 h 1281"/>
                  <a:gd name="T6" fmla="*/ 0 w 1105"/>
                  <a:gd name="T7" fmla="*/ 429 h 1281"/>
                </a:gdLst>
                <a:ahLst/>
                <a:cxnLst>
                  <a:cxn ang="0">
                    <a:pos x="T0" y="T1"/>
                  </a:cxn>
                  <a:cxn ang="0">
                    <a:pos x="T2" y="T3"/>
                  </a:cxn>
                  <a:cxn ang="0">
                    <a:pos x="T4" y="T5"/>
                  </a:cxn>
                  <a:cxn ang="0">
                    <a:pos x="T6" y="T7"/>
                  </a:cxn>
                </a:cxnLst>
                <a:rect l="0" t="0" r="r" b="b"/>
                <a:pathLst>
                  <a:path w="1105" h="1281">
                    <a:moveTo>
                      <a:pt x="0" y="429"/>
                    </a:moveTo>
                    <a:lnTo>
                      <a:pt x="833" y="1281"/>
                    </a:lnTo>
                    <a:lnTo>
                      <a:pt x="1105" y="0"/>
                    </a:lnTo>
                    <a:lnTo>
                      <a:pt x="0" y="429"/>
                    </a:lnTo>
                    <a:close/>
                  </a:path>
                </a:pathLst>
              </a:custGeom>
              <a:solidFill>
                <a:srgbClr val="9EC8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448">
                <a:extLst>
                  <a:ext uri="{FF2B5EF4-FFF2-40B4-BE49-F238E27FC236}">
                    <a16:creationId xmlns:a16="http://schemas.microsoft.com/office/drawing/2014/main" id="{D4EE4E79-ED2A-4CA8-898C-EA5C6C74F18B}"/>
                  </a:ext>
                </a:extLst>
              </p:cNvPr>
              <p:cNvSpPr>
                <a:spLocks/>
              </p:cNvSpPr>
              <p:nvPr/>
            </p:nvSpPr>
            <p:spPr bwMode="auto">
              <a:xfrm>
                <a:off x="-248" y="2833"/>
                <a:ext cx="555" cy="1281"/>
              </a:xfrm>
              <a:custGeom>
                <a:avLst/>
                <a:gdLst>
                  <a:gd name="T0" fmla="*/ 272 w 555"/>
                  <a:gd name="T1" fmla="*/ 0 h 1281"/>
                  <a:gd name="T2" fmla="*/ 0 w 555"/>
                  <a:gd name="T3" fmla="*/ 1281 h 1281"/>
                  <a:gd name="T4" fmla="*/ 555 w 555"/>
                  <a:gd name="T5" fmla="*/ 934 h 1281"/>
                  <a:gd name="T6" fmla="*/ 272 w 555"/>
                  <a:gd name="T7" fmla="*/ 0 h 1281"/>
                </a:gdLst>
                <a:ahLst/>
                <a:cxnLst>
                  <a:cxn ang="0">
                    <a:pos x="T0" y="T1"/>
                  </a:cxn>
                  <a:cxn ang="0">
                    <a:pos x="T2" y="T3"/>
                  </a:cxn>
                  <a:cxn ang="0">
                    <a:pos x="T4" y="T5"/>
                  </a:cxn>
                  <a:cxn ang="0">
                    <a:pos x="T6" y="T7"/>
                  </a:cxn>
                </a:cxnLst>
                <a:rect l="0" t="0" r="r" b="b"/>
                <a:pathLst>
                  <a:path w="555" h="1281">
                    <a:moveTo>
                      <a:pt x="272" y="0"/>
                    </a:moveTo>
                    <a:lnTo>
                      <a:pt x="0" y="1281"/>
                    </a:lnTo>
                    <a:lnTo>
                      <a:pt x="555" y="934"/>
                    </a:lnTo>
                    <a:lnTo>
                      <a:pt x="272" y="0"/>
                    </a:lnTo>
                    <a:close/>
                  </a:path>
                </a:pathLst>
              </a:custGeom>
              <a:solidFill>
                <a:srgbClr val="97C3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449">
                <a:extLst>
                  <a:ext uri="{FF2B5EF4-FFF2-40B4-BE49-F238E27FC236}">
                    <a16:creationId xmlns:a16="http://schemas.microsoft.com/office/drawing/2014/main" id="{E2250C42-0D70-4AC9-960E-B21C3A2C5570}"/>
                  </a:ext>
                </a:extLst>
              </p:cNvPr>
              <p:cNvSpPr>
                <a:spLocks/>
              </p:cNvSpPr>
              <p:nvPr/>
            </p:nvSpPr>
            <p:spPr bwMode="auto">
              <a:xfrm>
                <a:off x="-1081" y="1843"/>
                <a:ext cx="1105" cy="1419"/>
              </a:xfrm>
              <a:custGeom>
                <a:avLst/>
                <a:gdLst>
                  <a:gd name="T0" fmla="*/ 768 w 1105"/>
                  <a:gd name="T1" fmla="*/ 0 h 1419"/>
                  <a:gd name="T2" fmla="*/ 0 w 1105"/>
                  <a:gd name="T3" fmla="*/ 1419 h 1419"/>
                  <a:gd name="T4" fmla="*/ 1105 w 1105"/>
                  <a:gd name="T5" fmla="*/ 990 h 1419"/>
                  <a:gd name="T6" fmla="*/ 768 w 1105"/>
                  <a:gd name="T7" fmla="*/ 0 h 1419"/>
                </a:gdLst>
                <a:ahLst/>
                <a:cxnLst>
                  <a:cxn ang="0">
                    <a:pos x="T0" y="T1"/>
                  </a:cxn>
                  <a:cxn ang="0">
                    <a:pos x="T2" y="T3"/>
                  </a:cxn>
                  <a:cxn ang="0">
                    <a:pos x="T4" y="T5"/>
                  </a:cxn>
                  <a:cxn ang="0">
                    <a:pos x="T6" y="T7"/>
                  </a:cxn>
                </a:cxnLst>
                <a:rect l="0" t="0" r="r" b="b"/>
                <a:pathLst>
                  <a:path w="1105" h="1419">
                    <a:moveTo>
                      <a:pt x="768" y="0"/>
                    </a:moveTo>
                    <a:lnTo>
                      <a:pt x="0" y="1419"/>
                    </a:lnTo>
                    <a:lnTo>
                      <a:pt x="1105" y="990"/>
                    </a:lnTo>
                    <a:lnTo>
                      <a:pt x="768" y="0"/>
                    </a:lnTo>
                    <a:close/>
                  </a:path>
                </a:pathLst>
              </a:custGeom>
              <a:solidFill>
                <a:srgbClr val="A9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450">
                <a:extLst>
                  <a:ext uri="{FF2B5EF4-FFF2-40B4-BE49-F238E27FC236}">
                    <a16:creationId xmlns:a16="http://schemas.microsoft.com/office/drawing/2014/main" id="{F27CAC0F-F2B7-4ECF-BC56-7A79A44322CE}"/>
                  </a:ext>
                </a:extLst>
              </p:cNvPr>
              <p:cNvSpPr>
                <a:spLocks/>
              </p:cNvSpPr>
              <p:nvPr/>
            </p:nvSpPr>
            <p:spPr bwMode="auto">
              <a:xfrm>
                <a:off x="-313" y="1843"/>
                <a:ext cx="390" cy="990"/>
              </a:xfrm>
              <a:custGeom>
                <a:avLst/>
                <a:gdLst>
                  <a:gd name="T0" fmla="*/ 0 w 390"/>
                  <a:gd name="T1" fmla="*/ 0 h 990"/>
                  <a:gd name="T2" fmla="*/ 337 w 390"/>
                  <a:gd name="T3" fmla="*/ 990 h 990"/>
                  <a:gd name="T4" fmla="*/ 390 w 390"/>
                  <a:gd name="T5" fmla="*/ 264 h 990"/>
                  <a:gd name="T6" fmla="*/ 0 w 390"/>
                  <a:gd name="T7" fmla="*/ 0 h 990"/>
                </a:gdLst>
                <a:ahLst/>
                <a:cxnLst>
                  <a:cxn ang="0">
                    <a:pos x="T0" y="T1"/>
                  </a:cxn>
                  <a:cxn ang="0">
                    <a:pos x="T2" y="T3"/>
                  </a:cxn>
                  <a:cxn ang="0">
                    <a:pos x="T4" y="T5"/>
                  </a:cxn>
                  <a:cxn ang="0">
                    <a:pos x="T6" y="T7"/>
                  </a:cxn>
                </a:cxnLst>
                <a:rect l="0" t="0" r="r" b="b"/>
                <a:pathLst>
                  <a:path w="390" h="990">
                    <a:moveTo>
                      <a:pt x="0" y="0"/>
                    </a:moveTo>
                    <a:lnTo>
                      <a:pt x="337" y="990"/>
                    </a:lnTo>
                    <a:lnTo>
                      <a:pt x="390" y="264"/>
                    </a:lnTo>
                    <a:lnTo>
                      <a:pt x="0" y="0"/>
                    </a:lnTo>
                    <a:close/>
                  </a:path>
                </a:pathLst>
              </a:custGeom>
              <a:solidFill>
                <a:srgbClr val="A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451">
                <a:extLst>
                  <a:ext uri="{FF2B5EF4-FFF2-40B4-BE49-F238E27FC236}">
                    <a16:creationId xmlns:a16="http://schemas.microsoft.com/office/drawing/2014/main" id="{237EDD4C-5C04-4B50-A7F6-F19F00926D86}"/>
                  </a:ext>
                </a:extLst>
              </p:cNvPr>
              <p:cNvSpPr>
                <a:spLocks/>
              </p:cNvSpPr>
              <p:nvPr/>
            </p:nvSpPr>
            <p:spPr bwMode="auto">
              <a:xfrm>
                <a:off x="-313" y="1843"/>
                <a:ext cx="390" cy="990"/>
              </a:xfrm>
              <a:custGeom>
                <a:avLst/>
                <a:gdLst>
                  <a:gd name="T0" fmla="*/ 0 w 390"/>
                  <a:gd name="T1" fmla="*/ 0 h 990"/>
                  <a:gd name="T2" fmla="*/ 337 w 390"/>
                  <a:gd name="T3" fmla="*/ 990 h 990"/>
                  <a:gd name="T4" fmla="*/ 390 w 390"/>
                  <a:gd name="T5" fmla="*/ 264 h 990"/>
                  <a:gd name="T6" fmla="*/ 0 w 390"/>
                  <a:gd name="T7" fmla="*/ 0 h 990"/>
                </a:gdLst>
                <a:ahLst/>
                <a:cxnLst>
                  <a:cxn ang="0">
                    <a:pos x="T0" y="T1"/>
                  </a:cxn>
                  <a:cxn ang="0">
                    <a:pos x="T2" y="T3"/>
                  </a:cxn>
                  <a:cxn ang="0">
                    <a:pos x="T4" y="T5"/>
                  </a:cxn>
                  <a:cxn ang="0">
                    <a:pos x="T6" y="T7"/>
                  </a:cxn>
                </a:cxnLst>
                <a:rect l="0" t="0" r="r" b="b"/>
                <a:pathLst>
                  <a:path w="390" h="990">
                    <a:moveTo>
                      <a:pt x="0" y="0"/>
                    </a:moveTo>
                    <a:lnTo>
                      <a:pt x="337" y="990"/>
                    </a:lnTo>
                    <a:lnTo>
                      <a:pt x="390" y="26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452">
                <a:extLst>
                  <a:ext uri="{FF2B5EF4-FFF2-40B4-BE49-F238E27FC236}">
                    <a16:creationId xmlns:a16="http://schemas.microsoft.com/office/drawing/2014/main" id="{07ECDAF0-E918-4FF7-A8F2-B707B3139ADD}"/>
                  </a:ext>
                </a:extLst>
              </p:cNvPr>
              <p:cNvSpPr>
                <a:spLocks/>
              </p:cNvSpPr>
              <p:nvPr/>
            </p:nvSpPr>
            <p:spPr bwMode="auto">
              <a:xfrm>
                <a:off x="-685" y="-1077"/>
                <a:ext cx="597" cy="1298"/>
              </a:xfrm>
              <a:custGeom>
                <a:avLst/>
                <a:gdLst>
                  <a:gd name="T0" fmla="*/ 207 w 597"/>
                  <a:gd name="T1" fmla="*/ 0 h 1298"/>
                  <a:gd name="T2" fmla="*/ 0 w 597"/>
                  <a:gd name="T3" fmla="*/ 1298 h 1298"/>
                  <a:gd name="T4" fmla="*/ 597 w 597"/>
                  <a:gd name="T5" fmla="*/ 924 h 1298"/>
                  <a:gd name="T6" fmla="*/ 207 w 597"/>
                  <a:gd name="T7" fmla="*/ 0 h 1298"/>
                </a:gdLst>
                <a:ahLst/>
                <a:cxnLst>
                  <a:cxn ang="0">
                    <a:pos x="T0" y="T1"/>
                  </a:cxn>
                  <a:cxn ang="0">
                    <a:pos x="T2" y="T3"/>
                  </a:cxn>
                  <a:cxn ang="0">
                    <a:pos x="T4" y="T5"/>
                  </a:cxn>
                  <a:cxn ang="0">
                    <a:pos x="T6" y="T7"/>
                  </a:cxn>
                </a:cxnLst>
                <a:rect l="0" t="0" r="r" b="b"/>
                <a:pathLst>
                  <a:path w="597" h="1298">
                    <a:moveTo>
                      <a:pt x="207" y="0"/>
                    </a:moveTo>
                    <a:lnTo>
                      <a:pt x="0" y="1298"/>
                    </a:lnTo>
                    <a:lnTo>
                      <a:pt x="597" y="924"/>
                    </a:lnTo>
                    <a:lnTo>
                      <a:pt x="207" y="0"/>
                    </a:lnTo>
                    <a:close/>
                  </a:path>
                </a:pathLst>
              </a:custGeom>
              <a:solidFill>
                <a:srgbClr val="E1F3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453">
                <a:extLst>
                  <a:ext uri="{FF2B5EF4-FFF2-40B4-BE49-F238E27FC236}">
                    <a16:creationId xmlns:a16="http://schemas.microsoft.com/office/drawing/2014/main" id="{E1C89180-0B4C-465E-81B5-C473B730D0C5}"/>
                  </a:ext>
                </a:extLst>
              </p:cNvPr>
              <p:cNvSpPr>
                <a:spLocks/>
              </p:cNvSpPr>
              <p:nvPr/>
            </p:nvSpPr>
            <p:spPr bwMode="auto">
              <a:xfrm>
                <a:off x="7945" y="842"/>
                <a:ext cx="266" cy="429"/>
              </a:xfrm>
              <a:custGeom>
                <a:avLst/>
                <a:gdLst>
                  <a:gd name="T0" fmla="*/ 266 w 266"/>
                  <a:gd name="T1" fmla="*/ 0 h 429"/>
                  <a:gd name="T2" fmla="*/ 0 w 266"/>
                  <a:gd name="T3" fmla="*/ 0 h 429"/>
                  <a:gd name="T4" fmla="*/ 177 w 266"/>
                  <a:gd name="T5" fmla="*/ 429 h 429"/>
                  <a:gd name="T6" fmla="*/ 266 w 266"/>
                  <a:gd name="T7" fmla="*/ 429 h 429"/>
                  <a:gd name="T8" fmla="*/ 266 w 266"/>
                  <a:gd name="T9" fmla="*/ 0 h 429"/>
                </a:gdLst>
                <a:ahLst/>
                <a:cxnLst>
                  <a:cxn ang="0">
                    <a:pos x="T0" y="T1"/>
                  </a:cxn>
                  <a:cxn ang="0">
                    <a:pos x="T2" y="T3"/>
                  </a:cxn>
                  <a:cxn ang="0">
                    <a:pos x="T4" y="T5"/>
                  </a:cxn>
                  <a:cxn ang="0">
                    <a:pos x="T6" y="T7"/>
                  </a:cxn>
                  <a:cxn ang="0">
                    <a:pos x="T8" y="T9"/>
                  </a:cxn>
                </a:cxnLst>
                <a:rect l="0" t="0" r="r" b="b"/>
                <a:pathLst>
                  <a:path w="266" h="429">
                    <a:moveTo>
                      <a:pt x="266" y="0"/>
                    </a:moveTo>
                    <a:lnTo>
                      <a:pt x="0" y="0"/>
                    </a:lnTo>
                    <a:lnTo>
                      <a:pt x="177" y="429"/>
                    </a:lnTo>
                    <a:lnTo>
                      <a:pt x="266" y="429"/>
                    </a:lnTo>
                    <a:lnTo>
                      <a:pt x="266" y="0"/>
                    </a:lnTo>
                    <a:close/>
                  </a:path>
                </a:pathLst>
              </a:custGeom>
              <a:solidFill>
                <a:srgbClr val="337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454">
                <a:extLst>
                  <a:ext uri="{FF2B5EF4-FFF2-40B4-BE49-F238E27FC236}">
                    <a16:creationId xmlns:a16="http://schemas.microsoft.com/office/drawing/2014/main" id="{A61530A1-E781-48BD-B371-3E0203B23C75}"/>
                  </a:ext>
                </a:extLst>
              </p:cNvPr>
              <p:cNvSpPr>
                <a:spLocks/>
              </p:cNvSpPr>
              <p:nvPr/>
            </p:nvSpPr>
            <p:spPr bwMode="auto">
              <a:xfrm>
                <a:off x="7945" y="842"/>
                <a:ext cx="266" cy="429"/>
              </a:xfrm>
              <a:custGeom>
                <a:avLst/>
                <a:gdLst>
                  <a:gd name="T0" fmla="*/ 266 w 266"/>
                  <a:gd name="T1" fmla="*/ 0 h 429"/>
                  <a:gd name="T2" fmla="*/ 0 w 266"/>
                  <a:gd name="T3" fmla="*/ 0 h 429"/>
                  <a:gd name="T4" fmla="*/ 177 w 266"/>
                  <a:gd name="T5" fmla="*/ 429 h 429"/>
                  <a:gd name="T6" fmla="*/ 266 w 266"/>
                  <a:gd name="T7" fmla="*/ 429 h 429"/>
                  <a:gd name="T8" fmla="*/ 266 w 266"/>
                  <a:gd name="T9" fmla="*/ 0 h 429"/>
                </a:gdLst>
                <a:ahLst/>
                <a:cxnLst>
                  <a:cxn ang="0">
                    <a:pos x="T0" y="T1"/>
                  </a:cxn>
                  <a:cxn ang="0">
                    <a:pos x="T2" y="T3"/>
                  </a:cxn>
                  <a:cxn ang="0">
                    <a:pos x="T4" y="T5"/>
                  </a:cxn>
                  <a:cxn ang="0">
                    <a:pos x="T6" y="T7"/>
                  </a:cxn>
                  <a:cxn ang="0">
                    <a:pos x="T8" y="T9"/>
                  </a:cxn>
                </a:cxnLst>
                <a:rect l="0" t="0" r="r" b="b"/>
                <a:pathLst>
                  <a:path w="266" h="429">
                    <a:moveTo>
                      <a:pt x="266" y="0"/>
                    </a:moveTo>
                    <a:lnTo>
                      <a:pt x="0" y="0"/>
                    </a:lnTo>
                    <a:lnTo>
                      <a:pt x="177" y="429"/>
                    </a:lnTo>
                    <a:lnTo>
                      <a:pt x="266" y="429"/>
                    </a:lnTo>
                    <a:lnTo>
                      <a:pt x="2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455">
                <a:extLst>
                  <a:ext uri="{FF2B5EF4-FFF2-40B4-BE49-F238E27FC236}">
                    <a16:creationId xmlns:a16="http://schemas.microsoft.com/office/drawing/2014/main" id="{3B98B8B8-5F4F-4FDE-8494-A1070DB9D4AD}"/>
                  </a:ext>
                </a:extLst>
              </p:cNvPr>
              <p:cNvSpPr>
                <a:spLocks/>
              </p:cNvSpPr>
              <p:nvPr/>
            </p:nvSpPr>
            <p:spPr bwMode="auto">
              <a:xfrm>
                <a:off x="8034" y="1909"/>
                <a:ext cx="177" cy="313"/>
              </a:xfrm>
              <a:custGeom>
                <a:avLst/>
                <a:gdLst>
                  <a:gd name="T0" fmla="*/ 177 w 177"/>
                  <a:gd name="T1" fmla="*/ 0 h 313"/>
                  <a:gd name="T2" fmla="*/ 0 w 177"/>
                  <a:gd name="T3" fmla="*/ 313 h 313"/>
                  <a:gd name="T4" fmla="*/ 177 w 177"/>
                  <a:gd name="T5" fmla="*/ 313 h 313"/>
                  <a:gd name="T6" fmla="*/ 177 w 177"/>
                  <a:gd name="T7" fmla="*/ 0 h 313"/>
                </a:gdLst>
                <a:ahLst/>
                <a:cxnLst>
                  <a:cxn ang="0">
                    <a:pos x="T0" y="T1"/>
                  </a:cxn>
                  <a:cxn ang="0">
                    <a:pos x="T2" y="T3"/>
                  </a:cxn>
                  <a:cxn ang="0">
                    <a:pos x="T4" y="T5"/>
                  </a:cxn>
                  <a:cxn ang="0">
                    <a:pos x="T6" y="T7"/>
                  </a:cxn>
                </a:cxnLst>
                <a:rect l="0" t="0" r="r" b="b"/>
                <a:pathLst>
                  <a:path w="177" h="313">
                    <a:moveTo>
                      <a:pt x="177" y="0"/>
                    </a:moveTo>
                    <a:lnTo>
                      <a:pt x="0" y="313"/>
                    </a:lnTo>
                    <a:lnTo>
                      <a:pt x="177" y="313"/>
                    </a:lnTo>
                    <a:lnTo>
                      <a:pt x="177" y="0"/>
                    </a:lnTo>
                    <a:close/>
                  </a:path>
                </a:pathLst>
              </a:custGeom>
              <a:solidFill>
                <a:srgbClr val="2469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456">
                <a:extLst>
                  <a:ext uri="{FF2B5EF4-FFF2-40B4-BE49-F238E27FC236}">
                    <a16:creationId xmlns:a16="http://schemas.microsoft.com/office/drawing/2014/main" id="{3567EE8F-4A36-4DDD-AAD5-AE8DFA1536AC}"/>
                  </a:ext>
                </a:extLst>
              </p:cNvPr>
              <p:cNvSpPr>
                <a:spLocks/>
              </p:cNvSpPr>
              <p:nvPr/>
            </p:nvSpPr>
            <p:spPr bwMode="auto">
              <a:xfrm>
                <a:off x="8034" y="1909"/>
                <a:ext cx="177" cy="313"/>
              </a:xfrm>
              <a:custGeom>
                <a:avLst/>
                <a:gdLst>
                  <a:gd name="T0" fmla="*/ 177 w 177"/>
                  <a:gd name="T1" fmla="*/ 0 h 313"/>
                  <a:gd name="T2" fmla="*/ 0 w 177"/>
                  <a:gd name="T3" fmla="*/ 313 h 313"/>
                  <a:gd name="T4" fmla="*/ 177 w 177"/>
                  <a:gd name="T5" fmla="*/ 313 h 313"/>
                  <a:gd name="T6" fmla="*/ 177 w 177"/>
                  <a:gd name="T7" fmla="*/ 0 h 313"/>
                </a:gdLst>
                <a:ahLst/>
                <a:cxnLst>
                  <a:cxn ang="0">
                    <a:pos x="T0" y="T1"/>
                  </a:cxn>
                  <a:cxn ang="0">
                    <a:pos x="T2" y="T3"/>
                  </a:cxn>
                  <a:cxn ang="0">
                    <a:pos x="T4" y="T5"/>
                  </a:cxn>
                  <a:cxn ang="0">
                    <a:pos x="T6" y="T7"/>
                  </a:cxn>
                </a:cxnLst>
                <a:rect l="0" t="0" r="r" b="b"/>
                <a:pathLst>
                  <a:path w="177" h="313">
                    <a:moveTo>
                      <a:pt x="177" y="0"/>
                    </a:moveTo>
                    <a:lnTo>
                      <a:pt x="0" y="313"/>
                    </a:lnTo>
                    <a:lnTo>
                      <a:pt x="177" y="31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457">
                <a:extLst>
                  <a:ext uri="{FF2B5EF4-FFF2-40B4-BE49-F238E27FC236}">
                    <a16:creationId xmlns:a16="http://schemas.microsoft.com/office/drawing/2014/main" id="{AA3149BD-F840-4465-AF8B-0998808FE38A}"/>
                  </a:ext>
                </a:extLst>
              </p:cNvPr>
              <p:cNvSpPr>
                <a:spLocks/>
              </p:cNvSpPr>
              <p:nvPr/>
            </p:nvSpPr>
            <p:spPr bwMode="auto">
              <a:xfrm>
                <a:off x="7915" y="1271"/>
                <a:ext cx="296" cy="951"/>
              </a:xfrm>
              <a:custGeom>
                <a:avLst/>
                <a:gdLst>
                  <a:gd name="T0" fmla="*/ 207 w 296"/>
                  <a:gd name="T1" fmla="*/ 0 h 951"/>
                  <a:gd name="T2" fmla="*/ 207 w 296"/>
                  <a:gd name="T3" fmla="*/ 0 h 951"/>
                  <a:gd name="T4" fmla="*/ 0 w 296"/>
                  <a:gd name="T5" fmla="*/ 951 h 951"/>
                  <a:gd name="T6" fmla="*/ 119 w 296"/>
                  <a:gd name="T7" fmla="*/ 951 h 951"/>
                  <a:gd name="T8" fmla="*/ 296 w 296"/>
                  <a:gd name="T9" fmla="*/ 638 h 951"/>
                  <a:gd name="T10" fmla="*/ 296 w 296"/>
                  <a:gd name="T11" fmla="*/ 0 h 951"/>
                  <a:gd name="T12" fmla="*/ 207 w 296"/>
                  <a:gd name="T13" fmla="*/ 0 h 951"/>
                </a:gdLst>
                <a:ahLst/>
                <a:cxnLst>
                  <a:cxn ang="0">
                    <a:pos x="T0" y="T1"/>
                  </a:cxn>
                  <a:cxn ang="0">
                    <a:pos x="T2" y="T3"/>
                  </a:cxn>
                  <a:cxn ang="0">
                    <a:pos x="T4" y="T5"/>
                  </a:cxn>
                  <a:cxn ang="0">
                    <a:pos x="T6" y="T7"/>
                  </a:cxn>
                  <a:cxn ang="0">
                    <a:pos x="T8" y="T9"/>
                  </a:cxn>
                  <a:cxn ang="0">
                    <a:pos x="T10" y="T11"/>
                  </a:cxn>
                  <a:cxn ang="0">
                    <a:pos x="T12" y="T13"/>
                  </a:cxn>
                </a:cxnLst>
                <a:rect l="0" t="0" r="r" b="b"/>
                <a:pathLst>
                  <a:path w="296" h="951">
                    <a:moveTo>
                      <a:pt x="207" y="0"/>
                    </a:moveTo>
                    <a:lnTo>
                      <a:pt x="207" y="0"/>
                    </a:lnTo>
                    <a:lnTo>
                      <a:pt x="0" y="951"/>
                    </a:lnTo>
                    <a:lnTo>
                      <a:pt x="119" y="951"/>
                    </a:lnTo>
                    <a:lnTo>
                      <a:pt x="296" y="638"/>
                    </a:lnTo>
                    <a:lnTo>
                      <a:pt x="296" y="0"/>
                    </a:lnTo>
                    <a:lnTo>
                      <a:pt x="207" y="0"/>
                    </a:lnTo>
                    <a:close/>
                  </a:path>
                </a:pathLst>
              </a:custGeom>
              <a:solidFill>
                <a:srgbClr val="296F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458">
                <a:extLst>
                  <a:ext uri="{FF2B5EF4-FFF2-40B4-BE49-F238E27FC236}">
                    <a16:creationId xmlns:a16="http://schemas.microsoft.com/office/drawing/2014/main" id="{00E8A153-E776-45B9-B028-EE3A753A78F4}"/>
                  </a:ext>
                </a:extLst>
              </p:cNvPr>
              <p:cNvSpPr>
                <a:spLocks/>
              </p:cNvSpPr>
              <p:nvPr/>
            </p:nvSpPr>
            <p:spPr bwMode="auto">
              <a:xfrm>
                <a:off x="7915" y="1271"/>
                <a:ext cx="296" cy="951"/>
              </a:xfrm>
              <a:custGeom>
                <a:avLst/>
                <a:gdLst>
                  <a:gd name="T0" fmla="*/ 207 w 296"/>
                  <a:gd name="T1" fmla="*/ 0 h 951"/>
                  <a:gd name="T2" fmla="*/ 207 w 296"/>
                  <a:gd name="T3" fmla="*/ 0 h 951"/>
                  <a:gd name="T4" fmla="*/ 0 w 296"/>
                  <a:gd name="T5" fmla="*/ 951 h 951"/>
                  <a:gd name="T6" fmla="*/ 119 w 296"/>
                  <a:gd name="T7" fmla="*/ 951 h 951"/>
                  <a:gd name="T8" fmla="*/ 296 w 296"/>
                  <a:gd name="T9" fmla="*/ 638 h 951"/>
                  <a:gd name="T10" fmla="*/ 296 w 296"/>
                  <a:gd name="T11" fmla="*/ 0 h 951"/>
                  <a:gd name="T12" fmla="*/ 207 w 296"/>
                  <a:gd name="T13" fmla="*/ 0 h 951"/>
                </a:gdLst>
                <a:ahLst/>
                <a:cxnLst>
                  <a:cxn ang="0">
                    <a:pos x="T0" y="T1"/>
                  </a:cxn>
                  <a:cxn ang="0">
                    <a:pos x="T2" y="T3"/>
                  </a:cxn>
                  <a:cxn ang="0">
                    <a:pos x="T4" y="T5"/>
                  </a:cxn>
                  <a:cxn ang="0">
                    <a:pos x="T6" y="T7"/>
                  </a:cxn>
                  <a:cxn ang="0">
                    <a:pos x="T8" y="T9"/>
                  </a:cxn>
                  <a:cxn ang="0">
                    <a:pos x="T10" y="T11"/>
                  </a:cxn>
                  <a:cxn ang="0">
                    <a:pos x="T12" y="T13"/>
                  </a:cxn>
                </a:cxnLst>
                <a:rect l="0" t="0" r="r" b="b"/>
                <a:pathLst>
                  <a:path w="296" h="951">
                    <a:moveTo>
                      <a:pt x="207" y="0"/>
                    </a:moveTo>
                    <a:lnTo>
                      <a:pt x="207" y="0"/>
                    </a:lnTo>
                    <a:lnTo>
                      <a:pt x="0" y="951"/>
                    </a:lnTo>
                    <a:lnTo>
                      <a:pt x="119" y="951"/>
                    </a:lnTo>
                    <a:lnTo>
                      <a:pt x="296" y="638"/>
                    </a:lnTo>
                    <a:lnTo>
                      <a:pt x="296" y="0"/>
                    </a:lnTo>
                    <a:lnTo>
                      <a:pt x="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459">
                <a:extLst>
                  <a:ext uri="{FF2B5EF4-FFF2-40B4-BE49-F238E27FC236}">
                    <a16:creationId xmlns:a16="http://schemas.microsoft.com/office/drawing/2014/main" id="{53239E30-43F9-4CA7-89D0-45CB8CEECD49}"/>
                  </a:ext>
                </a:extLst>
              </p:cNvPr>
              <p:cNvSpPr>
                <a:spLocks noEditPoints="1"/>
              </p:cNvSpPr>
              <p:nvPr/>
            </p:nvSpPr>
            <p:spPr bwMode="auto">
              <a:xfrm>
                <a:off x="7396" y="1271"/>
                <a:ext cx="726" cy="951"/>
              </a:xfrm>
              <a:custGeom>
                <a:avLst/>
                <a:gdLst>
                  <a:gd name="T0" fmla="*/ 726 w 726"/>
                  <a:gd name="T1" fmla="*/ 0 h 951"/>
                  <a:gd name="T2" fmla="*/ 0 w 726"/>
                  <a:gd name="T3" fmla="*/ 858 h 951"/>
                  <a:gd name="T4" fmla="*/ 100 w 726"/>
                  <a:gd name="T5" fmla="*/ 951 h 951"/>
                  <a:gd name="T6" fmla="*/ 519 w 726"/>
                  <a:gd name="T7" fmla="*/ 951 h 951"/>
                  <a:gd name="T8" fmla="*/ 726 w 726"/>
                  <a:gd name="T9" fmla="*/ 0 h 951"/>
                  <a:gd name="T10" fmla="*/ 726 w 726"/>
                  <a:gd name="T11" fmla="*/ 0 h 951"/>
                  <a:gd name="T12" fmla="*/ 726 w 726"/>
                  <a:gd name="T13" fmla="*/ 0 h 951"/>
                </a:gdLst>
                <a:ahLst/>
                <a:cxnLst>
                  <a:cxn ang="0">
                    <a:pos x="T0" y="T1"/>
                  </a:cxn>
                  <a:cxn ang="0">
                    <a:pos x="T2" y="T3"/>
                  </a:cxn>
                  <a:cxn ang="0">
                    <a:pos x="T4" y="T5"/>
                  </a:cxn>
                  <a:cxn ang="0">
                    <a:pos x="T6" y="T7"/>
                  </a:cxn>
                  <a:cxn ang="0">
                    <a:pos x="T8" y="T9"/>
                  </a:cxn>
                  <a:cxn ang="0">
                    <a:pos x="T10" y="T11"/>
                  </a:cxn>
                  <a:cxn ang="0">
                    <a:pos x="T12" y="T13"/>
                  </a:cxn>
                </a:cxnLst>
                <a:rect l="0" t="0" r="r" b="b"/>
                <a:pathLst>
                  <a:path w="726" h="951">
                    <a:moveTo>
                      <a:pt x="726" y="0"/>
                    </a:moveTo>
                    <a:lnTo>
                      <a:pt x="0" y="858"/>
                    </a:lnTo>
                    <a:lnTo>
                      <a:pt x="100" y="951"/>
                    </a:lnTo>
                    <a:lnTo>
                      <a:pt x="519" y="951"/>
                    </a:lnTo>
                    <a:lnTo>
                      <a:pt x="726" y="0"/>
                    </a:lnTo>
                    <a:close/>
                    <a:moveTo>
                      <a:pt x="726" y="0"/>
                    </a:moveTo>
                    <a:lnTo>
                      <a:pt x="726" y="0"/>
                    </a:lnTo>
                    <a:close/>
                  </a:path>
                </a:pathLst>
              </a:custGeom>
              <a:solidFill>
                <a:srgbClr val="257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460">
                <a:extLst>
                  <a:ext uri="{FF2B5EF4-FFF2-40B4-BE49-F238E27FC236}">
                    <a16:creationId xmlns:a16="http://schemas.microsoft.com/office/drawing/2014/main" id="{746114CE-2F19-4B9A-9F0C-24A5F32EB648}"/>
                  </a:ext>
                </a:extLst>
              </p:cNvPr>
              <p:cNvSpPr>
                <a:spLocks noEditPoints="1"/>
              </p:cNvSpPr>
              <p:nvPr/>
            </p:nvSpPr>
            <p:spPr bwMode="auto">
              <a:xfrm>
                <a:off x="7396" y="1271"/>
                <a:ext cx="726" cy="951"/>
              </a:xfrm>
              <a:custGeom>
                <a:avLst/>
                <a:gdLst>
                  <a:gd name="T0" fmla="*/ 726 w 726"/>
                  <a:gd name="T1" fmla="*/ 0 h 951"/>
                  <a:gd name="T2" fmla="*/ 0 w 726"/>
                  <a:gd name="T3" fmla="*/ 858 h 951"/>
                  <a:gd name="T4" fmla="*/ 100 w 726"/>
                  <a:gd name="T5" fmla="*/ 951 h 951"/>
                  <a:gd name="T6" fmla="*/ 519 w 726"/>
                  <a:gd name="T7" fmla="*/ 951 h 951"/>
                  <a:gd name="T8" fmla="*/ 726 w 726"/>
                  <a:gd name="T9" fmla="*/ 0 h 951"/>
                  <a:gd name="T10" fmla="*/ 726 w 726"/>
                  <a:gd name="T11" fmla="*/ 0 h 951"/>
                  <a:gd name="T12" fmla="*/ 726 w 726"/>
                  <a:gd name="T13" fmla="*/ 0 h 951"/>
                </a:gdLst>
                <a:ahLst/>
                <a:cxnLst>
                  <a:cxn ang="0">
                    <a:pos x="T0" y="T1"/>
                  </a:cxn>
                  <a:cxn ang="0">
                    <a:pos x="T2" y="T3"/>
                  </a:cxn>
                  <a:cxn ang="0">
                    <a:pos x="T4" y="T5"/>
                  </a:cxn>
                  <a:cxn ang="0">
                    <a:pos x="T6" y="T7"/>
                  </a:cxn>
                  <a:cxn ang="0">
                    <a:pos x="T8" y="T9"/>
                  </a:cxn>
                  <a:cxn ang="0">
                    <a:pos x="T10" y="T11"/>
                  </a:cxn>
                  <a:cxn ang="0">
                    <a:pos x="T12" y="T13"/>
                  </a:cxn>
                </a:cxnLst>
                <a:rect l="0" t="0" r="r" b="b"/>
                <a:pathLst>
                  <a:path w="726" h="951">
                    <a:moveTo>
                      <a:pt x="726" y="0"/>
                    </a:moveTo>
                    <a:lnTo>
                      <a:pt x="0" y="858"/>
                    </a:lnTo>
                    <a:lnTo>
                      <a:pt x="100" y="951"/>
                    </a:lnTo>
                    <a:lnTo>
                      <a:pt x="519" y="951"/>
                    </a:lnTo>
                    <a:lnTo>
                      <a:pt x="726" y="0"/>
                    </a:lnTo>
                    <a:moveTo>
                      <a:pt x="726" y="0"/>
                    </a:moveTo>
                    <a:lnTo>
                      <a:pt x="7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461">
                <a:extLst>
                  <a:ext uri="{FF2B5EF4-FFF2-40B4-BE49-F238E27FC236}">
                    <a16:creationId xmlns:a16="http://schemas.microsoft.com/office/drawing/2014/main" id="{DC581A36-253E-4CC4-B507-36664B62002E}"/>
                  </a:ext>
                </a:extLst>
              </p:cNvPr>
              <p:cNvSpPr>
                <a:spLocks noEditPoints="1"/>
              </p:cNvSpPr>
              <p:nvPr/>
            </p:nvSpPr>
            <p:spPr bwMode="auto">
              <a:xfrm>
                <a:off x="7218" y="1271"/>
                <a:ext cx="904" cy="858"/>
              </a:xfrm>
              <a:custGeom>
                <a:avLst/>
                <a:gdLst>
                  <a:gd name="T0" fmla="*/ 904 w 904"/>
                  <a:gd name="T1" fmla="*/ 0 h 858"/>
                  <a:gd name="T2" fmla="*/ 0 w 904"/>
                  <a:gd name="T3" fmla="*/ 253 h 858"/>
                  <a:gd name="T4" fmla="*/ 178 w 904"/>
                  <a:gd name="T5" fmla="*/ 858 h 858"/>
                  <a:gd name="T6" fmla="*/ 904 w 904"/>
                  <a:gd name="T7" fmla="*/ 0 h 858"/>
                  <a:gd name="T8" fmla="*/ 904 w 904"/>
                  <a:gd name="T9" fmla="*/ 0 h 858"/>
                  <a:gd name="T10" fmla="*/ 904 w 904"/>
                  <a:gd name="T11" fmla="*/ 0 h 858"/>
                </a:gdLst>
                <a:ahLst/>
                <a:cxnLst>
                  <a:cxn ang="0">
                    <a:pos x="T0" y="T1"/>
                  </a:cxn>
                  <a:cxn ang="0">
                    <a:pos x="T2" y="T3"/>
                  </a:cxn>
                  <a:cxn ang="0">
                    <a:pos x="T4" y="T5"/>
                  </a:cxn>
                  <a:cxn ang="0">
                    <a:pos x="T6" y="T7"/>
                  </a:cxn>
                  <a:cxn ang="0">
                    <a:pos x="T8" y="T9"/>
                  </a:cxn>
                  <a:cxn ang="0">
                    <a:pos x="T10" y="T11"/>
                  </a:cxn>
                </a:cxnLst>
                <a:rect l="0" t="0" r="r" b="b"/>
                <a:pathLst>
                  <a:path w="904" h="858">
                    <a:moveTo>
                      <a:pt x="904" y="0"/>
                    </a:moveTo>
                    <a:lnTo>
                      <a:pt x="0" y="253"/>
                    </a:lnTo>
                    <a:lnTo>
                      <a:pt x="178" y="858"/>
                    </a:lnTo>
                    <a:lnTo>
                      <a:pt x="904" y="0"/>
                    </a:lnTo>
                    <a:close/>
                    <a:moveTo>
                      <a:pt x="904" y="0"/>
                    </a:moveTo>
                    <a:lnTo>
                      <a:pt x="904" y="0"/>
                    </a:lnTo>
                    <a:close/>
                  </a:path>
                </a:pathLst>
              </a:custGeom>
              <a:solidFill>
                <a:srgbClr val="2B7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462">
                <a:extLst>
                  <a:ext uri="{FF2B5EF4-FFF2-40B4-BE49-F238E27FC236}">
                    <a16:creationId xmlns:a16="http://schemas.microsoft.com/office/drawing/2014/main" id="{E4FD938A-6D13-49DC-8A3D-5AB5741C549B}"/>
                  </a:ext>
                </a:extLst>
              </p:cNvPr>
              <p:cNvSpPr>
                <a:spLocks noEditPoints="1"/>
              </p:cNvSpPr>
              <p:nvPr/>
            </p:nvSpPr>
            <p:spPr bwMode="auto">
              <a:xfrm>
                <a:off x="7218" y="1271"/>
                <a:ext cx="904" cy="858"/>
              </a:xfrm>
              <a:custGeom>
                <a:avLst/>
                <a:gdLst>
                  <a:gd name="T0" fmla="*/ 904 w 904"/>
                  <a:gd name="T1" fmla="*/ 0 h 858"/>
                  <a:gd name="T2" fmla="*/ 0 w 904"/>
                  <a:gd name="T3" fmla="*/ 253 h 858"/>
                  <a:gd name="T4" fmla="*/ 178 w 904"/>
                  <a:gd name="T5" fmla="*/ 858 h 858"/>
                  <a:gd name="T6" fmla="*/ 904 w 904"/>
                  <a:gd name="T7" fmla="*/ 0 h 858"/>
                  <a:gd name="T8" fmla="*/ 904 w 904"/>
                  <a:gd name="T9" fmla="*/ 0 h 858"/>
                  <a:gd name="T10" fmla="*/ 904 w 904"/>
                  <a:gd name="T11" fmla="*/ 0 h 858"/>
                </a:gdLst>
                <a:ahLst/>
                <a:cxnLst>
                  <a:cxn ang="0">
                    <a:pos x="T0" y="T1"/>
                  </a:cxn>
                  <a:cxn ang="0">
                    <a:pos x="T2" y="T3"/>
                  </a:cxn>
                  <a:cxn ang="0">
                    <a:pos x="T4" y="T5"/>
                  </a:cxn>
                  <a:cxn ang="0">
                    <a:pos x="T6" y="T7"/>
                  </a:cxn>
                  <a:cxn ang="0">
                    <a:pos x="T8" y="T9"/>
                  </a:cxn>
                  <a:cxn ang="0">
                    <a:pos x="T10" y="T11"/>
                  </a:cxn>
                </a:cxnLst>
                <a:rect l="0" t="0" r="r" b="b"/>
                <a:pathLst>
                  <a:path w="904" h="858">
                    <a:moveTo>
                      <a:pt x="904" y="0"/>
                    </a:moveTo>
                    <a:lnTo>
                      <a:pt x="0" y="253"/>
                    </a:lnTo>
                    <a:lnTo>
                      <a:pt x="178" y="858"/>
                    </a:lnTo>
                    <a:lnTo>
                      <a:pt x="904" y="0"/>
                    </a:lnTo>
                    <a:moveTo>
                      <a:pt x="904" y="0"/>
                    </a:moveTo>
                    <a:lnTo>
                      <a:pt x="9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463">
                <a:extLst>
                  <a:ext uri="{FF2B5EF4-FFF2-40B4-BE49-F238E27FC236}">
                    <a16:creationId xmlns:a16="http://schemas.microsoft.com/office/drawing/2014/main" id="{E39165E9-CB2B-4103-A3E2-385C7A26A334}"/>
                  </a:ext>
                </a:extLst>
              </p:cNvPr>
              <p:cNvSpPr>
                <a:spLocks/>
              </p:cNvSpPr>
              <p:nvPr/>
            </p:nvSpPr>
            <p:spPr bwMode="auto">
              <a:xfrm>
                <a:off x="7218" y="842"/>
                <a:ext cx="904" cy="682"/>
              </a:xfrm>
              <a:custGeom>
                <a:avLst/>
                <a:gdLst>
                  <a:gd name="T0" fmla="*/ 727 w 904"/>
                  <a:gd name="T1" fmla="*/ 0 h 682"/>
                  <a:gd name="T2" fmla="*/ 178 w 904"/>
                  <a:gd name="T3" fmla="*/ 0 h 682"/>
                  <a:gd name="T4" fmla="*/ 0 w 904"/>
                  <a:gd name="T5" fmla="*/ 682 h 682"/>
                  <a:gd name="T6" fmla="*/ 904 w 904"/>
                  <a:gd name="T7" fmla="*/ 429 h 682"/>
                  <a:gd name="T8" fmla="*/ 727 w 904"/>
                  <a:gd name="T9" fmla="*/ 0 h 682"/>
                </a:gdLst>
                <a:ahLst/>
                <a:cxnLst>
                  <a:cxn ang="0">
                    <a:pos x="T0" y="T1"/>
                  </a:cxn>
                  <a:cxn ang="0">
                    <a:pos x="T2" y="T3"/>
                  </a:cxn>
                  <a:cxn ang="0">
                    <a:pos x="T4" y="T5"/>
                  </a:cxn>
                  <a:cxn ang="0">
                    <a:pos x="T6" y="T7"/>
                  </a:cxn>
                  <a:cxn ang="0">
                    <a:pos x="T8" y="T9"/>
                  </a:cxn>
                </a:cxnLst>
                <a:rect l="0" t="0" r="r" b="b"/>
                <a:pathLst>
                  <a:path w="904" h="682">
                    <a:moveTo>
                      <a:pt x="727" y="0"/>
                    </a:moveTo>
                    <a:lnTo>
                      <a:pt x="178" y="0"/>
                    </a:lnTo>
                    <a:lnTo>
                      <a:pt x="0" y="682"/>
                    </a:lnTo>
                    <a:lnTo>
                      <a:pt x="904" y="429"/>
                    </a:lnTo>
                    <a:lnTo>
                      <a:pt x="727" y="0"/>
                    </a:lnTo>
                    <a:close/>
                  </a:path>
                </a:pathLst>
              </a:custGeom>
              <a:solidFill>
                <a:srgbClr val="337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464">
                <a:extLst>
                  <a:ext uri="{FF2B5EF4-FFF2-40B4-BE49-F238E27FC236}">
                    <a16:creationId xmlns:a16="http://schemas.microsoft.com/office/drawing/2014/main" id="{9DE893CD-473D-4E50-B5CA-C06636761189}"/>
                  </a:ext>
                </a:extLst>
              </p:cNvPr>
              <p:cNvSpPr>
                <a:spLocks/>
              </p:cNvSpPr>
              <p:nvPr/>
            </p:nvSpPr>
            <p:spPr bwMode="auto">
              <a:xfrm>
                <a:off x="7218" y="842"/>
                <a:ext cx="904" cy="682"/>
              </a:xfrm>
              <a:custGeom>
                <a:avLst/>
                <a:gdLst>
                  <a:gd name="T0" fmla="*/ 727 w 904"/>
                  <a:gd name="T1" fmla="*/ 0 h 682"/>
                  <a:gd name="T2" fmla="*/ 178 w 904"/>
                  <a:gd name="T3" fmla="*/ 0 h 682"/>
                  <a:gd name="T4" fmla="*/ 0 w 904"/>
                  <a:gd name="T5" fmla="*/ 682 h 682"/>
                  <a:gd name="T6" fmla="*/ 904 w 904"/>
                  <a:gd name="T7" fmla="*/ 429 h 682"/>
                  <a:gd name="T8" fmla="*/ 727 w 904"/>
                  <a:gd name="T9" fmla="*/ 0 h 682"/>
                </a:gdLst>
                <a:ahLst/>
                <a:cxnLst>
                  <a:cxn ang="0">
                    <a:pos x="T0" y="T1"/>
                  </a:cxn>
                  <a:cxn ang="0">
                    <a:pos x="T2" y="T3"/>
                  </a:cxn>
                  <a:cxn ang="0">
                    <a:pos x="T4" y="T5"/>
                  </a:cxn>
                  <a:cxn ang="0">
                    <a:pos x="T6" y="T7"/>
                  </a:cxn>
                  <a:cxn ang="0">
                    <a:pos x="T8" y="T9"/>
                  </a:cxn>
                </a:cxnLst>
                <a:rect l="0" t="0" r="r" b="b"/>
                <a:pathLst>
                  <a:path w="904" h="682">
                    <a:moveTo>
                      <a:pt x="727" y="0"/>
                    </a:moveTo>
                    <a:lnTo>
                      <a:pt x="178" y="0"/>
                    </a:lnTo>
                    <a:lnTo>
                      <a:pt x="0" y="682"/>
                    </a:lnTo>
                    <a:lnTo>
                      <a:pt x="904" y="429"/>
                    </a:lnTo>
                    <a:lnTo>
                      <a:pt x="7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465">
                <a:extLst>
                  <a:ext uri="{FF2B5EF4-FFF2-40B4-BE49-F238E27FC236}">
                    <a16:creationId xmlns:a16="http://schemas.microsoft.com/office/drawing/2014/main" id="{DD56A8CA-AB8B-4C65-A23D-007982B4ABFA}"/>
                  </a:ext>
                </a:extLst>
              </p:cNvPr>
              <p:cNvSpPr>
                <a:spLocks noEditPoints="1"/>
              </p:cNvSpPr>
              <p:nvPr/>
            </p:nvSpPr>
            <p:spPr bwMode="auto">
              <a:xfrm>
                <a:off x="6332" y="842"/>
                <a:ext cx="886" cy="682"/>
              </a:xfrm>
              <a:custGeom>
                <a:avLst/>
                <a:gdLst>
                  <a:gd name="T0" fmla="*/ 886 w 886"/>
                  <a:gd name="T1" fmla="*/ 682 h 682"/>
                  <a:gd name="T2" fmla="*/ 886 w 886"/>
                  <a:gd name="T3" fmla="*/ 682 h 682"/>
                  <a:gd name="T4" fmla="*/ 514 w 886"/>
                  <a:gd name="T5" fmla="*/ 0 h 682"/>
                  <a:gd name="T6" fmla="*/ 54 w 886"/>
                  <a:gd name="T7" fmla="*/ 0 h 682"/>
                  <a:gd name="T8" fmla="*/ 0 w 886"/>
                  <a:gd name="T9" fmla="*/ 220 h 682"/>
                  <a:gd name="T10" fmla="*/ 886 w 886"/>
                  <a:gd name="T11" fmla="*/ 682 h 682"/>
                  <a:gd name="T12" fmla="*/ 514 w 886"/>
                  <a:gd name="T13" fmla="*/ 0 h 682"/>
                </a:gdLst>
                <a:ahLst/>
                <a:cxnLst>
                  <a:cxn ang="0">
                    <a:pos x="T0" y="T1"/>
                  </a:cxn>
                  <a:cxn ang="0">
                    <a:pos x="T2" y="T3"/>
                  </a:cxn>
                  <a:cxn ang="0">
                    <a:pos x="T4" y="T5"/>
                  </a:cxn>
                  <a:cxn ang="0">
                    <a:pos x="T6" y="T7"/>
                  </a:cxn>
                  <a:cxn ang="0">
                    <a:pos x="T8" y="T9"/>
                  </a:cxn>
                  <a:cxn ang="0">
                    <a:pos x="T10" y="T11"/>
                  </a:cxn>
                  <a:cxn ang="0">
                    <a:pos x="T12" y="T13"/>
                  </a:cxn>
                </a:cxnLst>
                <a:rect l="0" t="0" r="r" b="b"/>
                <a:pathLst>
                  <a:path w="886" h="682">
                    <a:moveTo>
                      <a:pt x="886" y="682"/>
                    </a:moveTo>
                    <a:lnTo>
                      <a:pt x="886" y="682"/>
                    </a:lnTo>
                    <a:close/>
                    <a:moveTo>
                      <a:pt x="514" y="0"/>
                    </a:moveTo>
                    <a:lnTo>
                      <a:pt x="54" y="0"/>
                    </a:lnTo>
                    <a:lnTo>
                      <a:pt x="0" y="220"/>
                    </a:lnTo>
                    <a:lnTo>
                      <a:pt x="886" y="682"/>
                    </a:lnTo>
                    <a:lnTo>
                      <a:pt x="514" y="0"/>
                    </a:lnTo>
                    <a:close/>
                  </a:path>
                </a:pathLst>
              </a:custGeom>
              <a:solidFill>
                <a:srgbClr val="3583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466">
                <a:extLst>
                  <a:ext uri="{FF2B5EF4-FFF2-40B4-BE49-F238E27FC236}">
                    <a16:creationId xmlns:a16="http://schemas.microsoft.com/office/drawing/2014/main" id="{A67E48EE-ABA9-49AE-8966-91A94172D695}"/>
                  </a:ext>
                </a:extLst>
              </p:cNvPr>
              <p:cNvSpPr>
                <a:spLocks noEditPoints="1"/>
              </p:cNvSpPr>
              <p:nvPr/>
            </p:nvSpPr>
            <p:spPr bwMode="auto">
              <a:xfrm>
                <a:off x="6332" y="842"/>
                <a:ext cx="886" cy="682"/>
              </a:xfrm>
              <a:custGeom>
                <a:avLst/>
                <a:gdLst>
                  <a:gd name="T0" fmla="*/ 886 w 886"/>
                  <a:gd name="T1" fmla="*/ 682 h 682"/>
                  <a:gd name="T2" fmla="*/ 886 w 886"/>
                  <a:gd name="T3" fmla="*/ 682 h 682"/>
                  <a:gd name="T4" fmla="*/ 514 w 886"/>
                  <a:gd name="T5" fmla="*/ 0 h 682"/>
                  <a:gd name="T6" fmla="*/ 54 w 886"/>
                  <a:gd name="T7" fmla="*/ 0 h 682"/>
                  <a:gd name="T8" fmla="*/ 0 w 886"/>
                  <a:gd name="T9" fmla="*/ 220 h 682"/>
                  <a:gd name="T10" fmla="*/ 886 w 886"/>
                  <a:gd name="T11" fmla="*/ 682 h 682"/>
                  <a:gd name="T12" fmla="*/ 514 w 886"/>
                  <a:gd name="T13" fmla="*/ 0 h 682"/>
                </a:gdLst>
                <a:ahLst/>
                <a:cxnLst>
                  <a:cxn ang="0">
                    <a:pos x="T0" y="T1"/>
                  </a:cxn>
                  <a:cxn ang="0">
                    <a:pos x="T2" y="T3"/>
                  </a:cxn>
                  <a:cxn ang="0">
                    <a:pos x="T4" y="T5"/>
                  </a:cxn>
                  <a:cxn ang="0">
                    <a:pos x="T6" y="T7"/>
                  </a:cxn>
                  <a:cxn ang="0">
                    <a:pos x="T8" y="T9"/>
                  </a:cxn>
                  <a:cxn ang="0">
                    <a:pos x="T10" y="T11"/>
                  </a:cxn>
                  <a:cxn ang="0">
                    <a:pos x="T12" y="T13"/>
                  </a:cxn>
                </a:cxnLst>
                <a:rect l="0" t="0" r="r" b="b"/>
                <a:pathLst>
                  <a:path w="886" h="682">
                    <a:moveTo>
                      <a:pt x="886" y="682"/>
                    </a:moveTo>
                    <a:lnTo>
                      <a:pt x="886" y="682"/>
                    </a:lnTo>
                    <a:moveTo>
                      <a:pt x="514" y="0"/>
                    </a:moveTo>
                    <a:lnTo>
                      <a:pt x="54" y="0"/>
                    </a:lnTo>
                    <a:lnTo>
                      <a:pt x="0" y="220"/>
                    </a:lnTo>
                    <a:lnTo>
                      <a:pt x="886" y="682"/>
                    </a:lnTo>
                    <a:lnTo>
                      <a:pt x="5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467">
                <a:extLst>
                  <a:ext uri="{FF2B5EF4-FFF2-40B4-BE49-F238E27FC236}">
                    <a16:creationId xmlns:a16="http://schemas.microsoft.com/office/drawing/2014/main" id="{BE31A1FA-458B-492B-A140-A3F6E98605AE}"/>
                  </a:ext>
                </a:extLst>
              </p:cNvPr>
              <p:cNvSpPr>
                <a:spLocks/>
              </p:cNvSpPr>
              <p:nvPr/>
            </p:nvSpPr>
            <p:spPr bwMode="auto">
              <a:xfrm>
                <a:off x="6846" y="842"/>
                <a:ext cx="550" cy="682"/>
              </a:xfrm>
              <a:custGeom>
                <a:avLst/>
                <a:gdLst>
                  <a:gd name="T0" fmla="*/ 550 w 550"/>
                  <a:gd name="T1" fmla="*/ 0 h 682"/>
                  <a:gd name="T2" fmla="*/ 0 w 550"/>
                  <a:gd name="T3" fmla="*/ 0 h 682"/>
                  <a:gd name="T4" fmla="*/ 372 w 550"/>
                  <a:gd name="T5" fmla="*/ 682 h 682"/>
                  <a:gd name="T6" fmla="*/ 550 w 550"/>
                  <a:gd name="T7" fmla="*/ 0 h 682"/>
                </a:gdLst>
                <a:ahLst/>
                <a:cxnLst>
                  <a:cxn ang="0">
                    <a:pos x="T0" y="T1"/>
                  </a:cxn>
                  <a:cxn ang="0">
                    <a:pos x="T2" y="T3"/>
                  </a:cxn>
                  <a:cxn ang="0">
                    <a:pos x="T4" y="T5"/>
                  </a:cxn>
                  <a:cxn ang="0">
                    <a:pos x="T6" y="T7"/>
                  </a:cxn>
                </a:cxnLst>
                <a:rect l="0" t="0" r="r" b="b"/>
                <a:pathLst>
                  <a:path w="550" h="682">
                    <a:moveTo>
                      <a:pt x="550" y="0"/>
                    </a:moveTo>
                    <a:lnTo>
                      <a:pt x="0" y="0"/>
                    </a:lnTo>
                    <a:lnTo>
                      <a:pt x="372" y="682"/>
                    </a:lnTo>
                    <a:lnTo>
                      <a:pt x="550" y="0"/>
                    </a:lnTo>
                    <a:close/>
                  </a:path>
                </a:pathLst>
              </a:custGeom>
              <a:solidFill>
                <a:srgbClr val="3880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468">
                <a:extLst>
                  <a:ext uri="{FF2B5EF4-FFF2-40B4-BE49-F238E27FC236}">
                    <a16:creationId xmlns:a16="http://schemas.microsoft.com/office/drawing/2014/main" id="{AFB66DDE-540D-430D-BCC3-D92F9630A8AE}"/>
                  </a:ext>
                </a:extLst>
              </p:cNvPr>
              <p:cNvSpPr>
                <a:spLocks/>
              </p:cNvSpPr>
              <p:nvPr/>
            </p:nvSpPr>
            <p:spPr bwMode="auto">
              <a:xfrm>
                <a:off x="6846" y="842"/>
                <a:ext cx="550" cy="682"/>
              </a:xfrm>
              <a:custGeom>
                <a:avLst/>
                <a:gdLst>
                  <a:gd name="T0" fmla="*/ 550 w 550"/>
                  <a:gd name="T1" fmla="*/ 0 h 682"/>
                  <a:gd name="T2" fmla="*/ 0 w 550"/>
                  <a:gd name="T3" fmla="*/ 0 h 682"/>
                  <a:gd name="T4" fmla="*/ 372 w 550"/>
                  <a:gd name="T5" fmla="*/ 682 h 682"/>
                  <a:gd name="T6" fmla="*/ 550 w 550"/>
                  <a:gd name="T7" fmla="*/ 0 h 682"/>
                </a:gdLst>
                <a:ahLst/>
                <a:cxnLst>
                  <a:cxn ang="0">
                    <a:pos x="T0" y="T1"/>
                  </a:cxn>
                  <a:cxn ang="0">
                    <a:pos x="T2" y="T3"/>
                  </a:cxn>
                  <a:cxn ang="0">
                    <a:pos x="T4" y="T5"/>
                  </a:cxn>
                  <a:cxn ang="0">
                    <a:pos x="T6" y="T7"/>
                  </a:cxn>
                </a:cxnLst>
                <a:rect l="0" t="0" r="r" b="b"/>
                <a:pathLst>
                  <a:path w="550" h="682">
                    <a:moveTo>
                      <a:pt x="550" y="0"/>
                    </a:moveTo>
                    <a:lnTo>
                      <a:pt x="0" y="0"/>
                    </a:lnTo>
                    <a:lnTo>
                      <a:pt x="372" y="682"/>
                    </a:lnTo>
                    <a:lnTo>
                      <a:pt x="5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469">
                <a:extLst>
                  <a:ext uri="{FF2B5EF4-FFF2-40B4-BE49-F238E27FC236}">
                    <a16:creationId xmlns:a16="http://schemas.microsoft.com/office/drawing/2014/main" id="{AD4F1511-9040-4D33-98EE-FAE67CD4512A}"/>
                  </a:ext>
                </a:extLst>
              </p:cNvPr>
              <p:cNvSpPr>
                <a:spLocks/>
              </p:cNvSpPr>
              <p:nvPr/>
            </p:nvSpPr>
            <p:spPr bwMode="auto">
              <a:xfrm>
                <a:off x="7325" y="2129"/>
                <a:ext cx="171" cy="93"/>
              </a:xfrm>
              <a:custGeom>
                <a:avLst/>
                <a:gdLst>
                  <a:gd name="T0" fmla="*/ 71 w 171"/>
                  <a:gd name="T1" fmla="*/ 0 h 93"/>
                  <a:gd name="T2" fmla="*/ 71 w 171"/>
                  <a:gd name="T3" fmla="*/ 0 h 93"/>
                  <a:gd name="T4" fmla="*/ 0 w 171"/>
                  <a:gd name="T5" fmla="*/ 93 h 93"/>
                  <a:gd name="T6" fmla="*/ 171 w 171"/>
                  <a:gd name="T7" fmla="*/ 93 h 93"/>
                  <a:gd name="T8" fmla="*/ 71 w 171"/>
                  <a:gd name="T9" fmla="*/ 0 h 93"/>
                </a:gdLst>
                <a:ahLst/>
                <a:cxnLst>
                  <a:cxn ang="0">
                    <a:pos x="T0" y="T1"/>
                  </a:cxn>
                  <a:cxn ang="0">
                    <a:pos x="T2" y="T3"/>
                  </a:cxn>
                  <a:cxn ang="0">
                    <a:pos x="T4" y="T5"/>
                  </a:cxn>
                  <a:cxn ang="0">
                    <a:pos x="T6" y="T7"/>
                  </a:cxn>
                  <a:cxn ang="0">
                    <a:pos x="T8" y="T9"/>
                  </a:cxn>
                </a:cxnLst>
                <a:rect l="0" t="0" r="r" b="b"/>
                <a:pathLst>
                  <a:path w="171" h="93">
                    <a:moveTo>
                      <a:pt x="71" y="0"/>
                    </a:moveTo>
                    <a:lnTo>
                      <a:pt x="71" y="0"/>
                    </a:lnTo>
                    <a:lnTo>
                      <a:pt x="0" y="93"/>
                    </a:lnTo>
                    <a:lnTo>
                      <a:pt x="171" y="93"/>
                    </a:lnTo>
                    <a:lnTo>
                      <a:pt x="71" y="0"/>
                    </a:lnTo>
                    <a:close/>
                  </a:path>
                </a:pathLst>
              </a:custGeom>
              <a:solidFill>
                <a:srgbClr val="1F70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470">
                <a:extLst>
                  <a:ext uri="{FF2B5EF4-FFF2-40B4-BE49-F238E27FC236}">
                    <a16:creationId xmlns:a16="http://schemas.microsoft.com/office/drawing/2014/main" id="{69C2BDE8-E2F2-4B53-9F6D-1CB84424CD90}"/>
                  </a:ext>
                </a:extLst>
              </p:cNvPr>
              <p:cNvSpPr>
                <a:spLocks/>
              </p:cNvSpPr>
              <p:nvPr/>
            </p:nvSpPr>
            <p:spPr bwMode="auto">
              <a:xfrm>
                <a:off x="7325" y="2129"/>
                <a:ext cx="171" cy="93"/>
              </a:xfrm>
              <a:custGeom>
                <a:avLst/>
                <a:gdLst>
                  <a:gd name="T0" fmla="*/ 71 w 171"/>
                  <a:gd name="T1" fmla="*/ 0 h 93"/>
                  <a:gd name="T2" fmla="*/ 71 w 171"/>
                  <a:gd name="T3" fmla="*/ 0 h 93"/>
                  <a:gd name="T4" fmla="*/ 0 w 171"/>
                  <a:gd name="T5" fmla="*/ 93 h 93"/>
                  <a:gd name="T6" fmla="*/ 171 w 171"/>
                  <a:gd name="T7" fmla="*/ 93 h 93"/>
                  <a:gd name="T8" fmla="*/ 71 w 171"/>
                  <a:gd name="T9" fmla="*/ 0 h 93"/>
                </a:gdLst>
                <a:ahLst/>
                <a:cxnLst>
                  <a:cxn ang="0">
                    <a:pos x="T0" y="T1"/>
                  </a:cxn>
                  <a:cxn ang="0">
                    <a:pos x="T2" y="T3"/>
                  </a:cxn>
                  <a:cxn ang="0">
                    <a:pos x="T4" y="T5"/>
                  </a:cxn>
                  <a:cxn ang="0">
                    <a:pos x="T6" y="T7"/>
                  </a:cxn>
                  <a:cxn ang="0">
                    <a:pos x="T8" y="T9"/>
                  </a:cxn>
                </a:cxnLst>
                <a:rect l="0" t="0" r="r" b="b"/>
                <a:pathLst>
                  <a:path w="171" h="93">
                    <a:moveTo>
                      <a:pt x="71" y="0"/>
                    </a:moveTo>
                    <a:lnTo>
                      <a:pt x="71" y="0"/>
                    </a:lnTo>
                    <a:lnTo>
                      <a:pt x="0" y="93"/>
                    </a:lnTo>
                    <a:lnTo>
                      <a:pt x="171" y="93"/>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471">
                <a:extLst>
                  <a:ext uri="{FF2B5EF4-FFF2-40B4-BE49-F238E27FC236}">
                    <a16:creationId xmlns:a16="http://schemas.microsoft.com/office/drawing/2014/main" id="{7AC23F8C-B011-40BE-96C0-99F571AFEE5D}"/>
                  </a:ext>
                </a:extLst>
              </p:cNvPr>
              <p:cNvSpPr>
                <a:spLocks/>
              </p:cNvSpPr>
              <p:nvPr/>
            </p:nvSpPr>
            <p:spPr bwMode="auto">
              <a:xfrm>
                <a:off x="5393" y="1524"/>
                <a:ext cx="1825" cy="698"/>
              </a:xfrm>
              <a:custGeom>
                <a:avLst/>
                <a:gdLst>
                  <a:gd name="T0" fmla="*/ 1825 w 1825"/>
                  <a:gd name="T1" fmla="*/ 0 h 698"/>
                  <a:gd name="T2" fmla="*/ 0 w 1825"/>
                  <a:gd name="T3" fmla="*/ 682 h 698"/>
                  <a:gd name="T4" fmla="*/ 30 w 1825"/>
                  <a:gd name="T5" fmla="*/ 698 h 698"/>
                  <a:gd name="T6" fmla="*/ 1630 w 1825"/>
                  <a:gd name="T7" fmla="*/ 698 h 698"/>
                  <a:gd name="T8" fmla="*/ 1825 w 1825"/>
                  <a:gd name="T9" fmla="*/ 0 h 698"/>
                </a:gdLst>
                <a:ahLst/>
                <a:cxnLst>
                  <a:cxn ang="0">
                    <a:pos x="T0" y="T1"/>
                  </a:cxn>
                  <a:cxn ang="0">
                    <a:pos x="T2" y="T3"/>
                  </a:cxn>
                  <a:cxn ang="0">
                    <a:pos x="T4" y="T5"/>
                  </a:cxn>
                  <a:cxn ang="0">
                    <a:pos x="T6" y="T7"/>
                  </a:cxn>
                  <a:cxn ang="0">
                    <a:pos x="T8" y="T9"/>
                  </a:cxn>
                </a:cxnLst>
                <a:rect l="0" t="0" r="r" b="b"/>
                <a:pathLst>
                  <a:path w="1825" h="698">
                    <a:moveTo>
                      <a:pt x="1825" y="0"/>
                    </a:moveTo>
                    <a:lnTo>
                      <a:pt x="0" y="682"/>
                    </a:lnTo>
                    <a:lnTo>
                      <a:pt x="30" y="698"/>
                    </a:lnTo>
                    <a:lnTo>
                      <a:pt x="1630" y="698"/>
                    </a:lnTo>
                    <a:lnTo>
                      <a:pt x="1825" y="0"/>
                    </a:lnTo>
                    <a:close/>
                  </a:path>
                </a:pathLst>
              </a:custGeom>
              <a:solidFill>
                <a:srgbClr val="267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472">
                <a:extLst>
                  <a:ext uri="{FF2B5EF4-FFF2-40B4-BE49-F238E27FC236}">
                    <a16:creationId xmlns:a16="http://schemas.microsoft.com/office/drawing/2014/main" id="{E93EA2B3-E9DA-4A9D-A8B3-6F3F2EBBB2C4}"/>
                  </a:ext>
                </a:extLst>
              </p:cNvPr>
              <p:cNvSpPr>
                <a:spLocks/>
              </p:cNvSpPr>
              <p:nvPr/>
            </p:nvSpPr>
            <p:spPr bwMode="auto">
              <a:xfrm>
                <a:off x="5393" y="1524"/>
                <a:ext cx="1825" cy="698"/>
              </a:xfrm>
              <a:custGeom>
                <a:avLst/>
                <a:gdLst>
                  <a:gd name="T0" fmla="*/ 1825 w 1825"/>
                  <a:gd name="T1" fmla="*/ 0 h 698"/>
                  <a:gd name="T2" fmla="*/ 0 w 1825"/>
                  <a:gd name="T3" fmla="*/ 682 h 698"/>
                  <a:gd name="T4" fmla="*/ 30 w 1825"/>
                  <a:gd name="T5" fmla="*/ 698 h 698"/>
                  <a:gd name="T6" fmla="*/ 1630 w 1825"/>
                  <a:gd name="T7" fmla="*/ 698 h 698"/>
                  <a:gd name="T8" fmla="*/ 1825 w 1825"/>
                  <a:gd name="T9" fmla="*/ 0 h 698"/>
                </a:gdLst>
                <a:ahLst/>
                <a:cxnLst>
                  <a:cxn ang="0">
                    <a:pos x="T0" y="T1"/>
                  </a:cxn>
                  <a:cxn ang="0">
                    <a:pos x="T2" y="T3"/>
                  </a:cxn>
                  <a:cxn ang="0">
                    <a:pos x="T4" y="T5"/>
                  </a:cxn>
                  <a:cxn ang="0">
                    <a:pos x="T6" y="T7"/>
                  </a:cxn>
                  <a:cxn ang="0">
                    <a:pos x="T8" y="T9"/>
                  </a:cxn>
                </a:cxnLst>
                <a:rect l="0" t="0" r="r" b="b"/>
                <a:pathLst>
                  <a:path w="1825" h="698">
                    <a:moveTo>
                      <a:pt x="1825" y="0"/>
                    </a:moveTo>
                    <a:lnTo>
                      <a:pt x="0" y="682"/>
                    </a:lnTo>
                    <a:lnTo>
                      <a:pt x="30" y="698"/>
                    </a:lnTo>
                    <a:lnTo>
                      <a:pt x="1630" y="698"/>
                    </a:lnTo>
                    <a:lnTo>
                      <a:pt x="18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473">
                <a:extLst>
                  <a:ext uri="{FF2B5EF4-FFF2-40B4-BE49-F238E27FC236}">
                    <a16:creationId xmlns:a16="http://schemas.microsoft.com/office/drawing/2014/main" id="{03933769-96E1-48EE-9182-DE39B351AD29}"/>
                  </a:ext>
                </a:extLst>
              </p:cNvPr>
              <p:cNvSpPr>
                <a:spLocks/>
              </p:cNvSpPr>
              <p:nvPr/>
            </p:nvSpPr>
            <p:spPr bwMode="auto">
              <a:xfrm>
                <a:off x="7023" y="1524"/>
                <a:ext cx="373" cy="698"/>
              </a:xfrm>
              <a:custGeom>
                <a:avLst/>
                <a:gdLst>
                  <a:gd name="T0" fmla="*/ 195 w 373"/>
                  <a:gd name="T1" fmla="*/ 0 h 698"/>
                  <a:gd name="T2" fmla="*/ 195 w 373"/>
                  <a:gd name="T3" fmla="*/ 0 h 698"/>
                  <a:gd name="T4" fmla="*/ 0 w 373"/>
                  <a:gd name="T5" fmla="*/ 698 h 698"/>
                  <a:gd name="T6" fmla="*/ 302 w 373"/>
                  <a:gd name="T7" fmla="*/ 698 h 698"/>
                  <a:gd name="T8" fmla="*/ 373 w 373"/>
                  <a:gd name="T9" fmla="*/ 605 h 698"/>
                  <a:gd name="T10" fmla="*/ 195 w 373"/>
                  <a:gd name="T11" fmla="*/ 0 h 698"/>
                </a:gdLst>
                <a:ahLst/>
                <a:cxnLst>
                  <a:cxn ang="0">
                    <a:pos x="T0" y="T1"/>
                  </a:cxn>
                  <a:cxn ang="0">
                    <a:pos x="T2" y="T3"/>
                  </a:cxn>
                  <a:cxn ang="0">
                    <a:pos x="T4" y="T5"/>
                  </a:cxn>
                  <a:cxn ang="0">
                    <a:pos x="T6" y="T7"/>
                  </a:cxn>
                  <a:cxn ang="0">
                    <a:pos x="T8" y="T9"/>
                  </a:cxn>
                  <a:cxn ang="0">
                    <a:pos x="T10" y="T11"/>
                  </a:cxn>
                </a:cxnLst>
                <a:rect l="0" t="0" r="r" b="b"/>
                <a:pathLst>
                  <a:path w="373" h="698">
                    <a:moveTo>
                      <a:pt x="195" y="0"/>
                    </a:moveTo>
                    <a:lnTo>
                      <a:pt x="195" y="0"/>
                    </a:lnTo>
                    <a:lnTo>
                      <a:pt x="0" y="698"/>
                    </a:lnTo>
                    <a:lnTo>
                      <a:pt x="302" y="698"/>
                    </a:lnTo>
                    <a:lnTo>
                      <a:pt x="373" y="605"/>
                    </a:lnTo>
                    <a:lnTo>
                      <a:pt x="195" y="0"/>
                    </a:lnTo>
                    <a:close/>
                  </a:path>
                </a:pathLst>
              </a:custGeom>
              <a:solidFill>
                <a:srgbClr val="2475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474">
                <a:extLst>
                  <a:ext uri="{FF2B5EF4-FFF2-40B4-BE49-F238E27FC236}">
                    <a16:creationId xmlns:a16="http://schemas.microsoft.com/office/drawing/2014/main" id="{64EC31DE-0301-4E24-A783-6FC500FEABDE}"/>
                  </a:ext>
                </a:extLst>
              </p:cNvPr>
              <p:cNvSpPr>
                <a:spLocks/>
              </p:cNvSpPr>
              <p:nvPr/>
            </p:nvSpPr>
            <p:spPr bwMode="auto">
              <a:xfrm>
                <a:off x="7023" y="1524"/>
                <a:ext cx="373" cy="698"/>
              </a:xfrm>
              <a:custGeom>
                <a:avLst/>
                <a:gdLst>
                  <a:gd name="T0" fmla="*/ 195 w 373"/>
                  <a:gd name="T1" fmla="*/ 0 h 698"/>
                  <a:gd name="T2" fmla="*/ 195 w 373"/>
                  <a:gd name="T3" fmla="*/ 0 h 698"/>
                  <a:gd name="T4" fmla="*/ 0 w 373"/>
                  <a:gd name="T5" fmla="*/ 698 h 698"/>
                  <a:gd name="T6" fmla="*/ 302 w 373"/>
                  <a:gd name="T7" fmla="*/ 698 h 698"/>
                  <a:gd name="T8" fmla="*/ 373 w 373"/>
                  <a:gd name="T9" fmla="*/ 605 h 698"/>
                  <a:gd name="T10" fmla="*/ 195 w 373"/>
                  <a:gd name="T11" fmla="*/ 0 h 698"/>
                </a:gdLst>
                <a:ahLst/>
                <a:cxnLst>
                  <a:cxn ang="0">
                    <a:pos x="T0" y="T1"/>
                  </a:cxn>
                  <a:cxn ang="0">
                    <a:pos x="T2" y="T3"/>
                  </a:cxn>
                  <a:cxn ang="0">
                    <a:pos x="T4" y="T5"/>
                  </a:cxn>
                  <a:cxn ang="0">
                    <a:pos x="T6" y="T7"/>
                  </a:cxn>
                  <a:cxn ang="0">
                    <a:pos x="T8" y="T9"/>
                  </a:cxn>
                  <a:cxn ang="0">
                    <a:pos x="T10" y="T11"/>
                  </a:cxn>
                </a:cxnLst>
                <a:rect l="0" t="0" r="r" b="b"/>
                <a:pathLst>
                  <a:path w="373" h="698">
                    <a:moveTo>
                      <a:pt x="195" y="0"/>
                    </a:moveTo>
                    <a:lnTo>
                      <a:pt x="195" y="0"/>
                    </a:lnTo>
                    <a:lnTo>
                      <a:pt x="0" y="698"/>
                    </a:lnTo>
                    <a:lnTo>
                      <a:pt x="302" y="698"/>
                    </a:lnTo>
                    <a:lnTo>
                      <a:pt x="373" y="605"/>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75">
                <a:extLst>
                  <a:ext uri="{FF2B5EF4-FFF2-40B4-BE49-F238E27FC236}">
                    <a16:creationId xmlns:a16="http://schemas.microsoft.com/office/drawing/2014/main" id="{B6DCA5CF-1AA9-4A80-8ED6-23A0FC5A8346}"/>
                  </a:ext>
                </a:extLst>
              </p:cNvPr>
              <p:cNvSpPr>
                <a:spLocks/>
              </p:cNvSpPr>
              <p:nvPr/>
            </p:nvSpPr>
            <p:spPr bwMode="auto">
              <a:xfrm>
                <a:off x="5393" y="1062"/>
                <a:ext cx="1825" cy="1144"/>
              </a:xfrm>
              <a:custGeom>
                <a:avLst/>
                <a:gdLst>
                  <a:gd name="T0" fmla="*/ 939 w 1825"/>
                  <a:gd name="T1" fmla="*/ 0 h 1144"/>
                  <a:gd name="T2" fmla="*/ 0 w 1825"/>
                  <a:gd name="T3" fmla="*/ 1144 h 1144"/>
                  <a:gd name="T4" fmla="*/ 1825 w 1825"/>
                  <a:gd name="T5" fmla="*/ 462 h 1144"/>
                  <a:gd name="T6" fmla="*/ 939 w 1825"/>
                  <a:gd name="T7" fmla="*/ 0 h 1144"/>
                </a:gdLst>
                <a:ahLst/>
                <a:cxnLst>
                  <a:cxn ang="0">
                    <a:pos x="T0" y="T1"/>
                  </a:cxn>
                  <a:cxn ang="0">
                    <a:pos x="T2" y="T3"/>
                  </a:cxn>
                  <a:cxn ang="0">
                    <a:pos x="T4" y="T5"/>
                  </a:cxn>
                  <a:cxn ang="0">
                    <a:pos x="T6" y="T7"/>
                  </a:cxn>
                </a:cxnLst>
                <a:rect l="0" t="0" r="r" b="b"/>
                <a:pathLst>
                  <a:path w="1825" h="1144">
                    <a:moveTo>
                      <a:pt x="939" y="0"/>
                    </a:moveTo>
                    <a:lnTo>
                      <a:pt x="0" y="1144"/>
                    </a:lnTo>
                    <a:lnTo>
                      <a:pt x="1825" y="462"/>
                    </a:lnTo>
                    <a:lnTo>
                      <a:pt x="939" y="0"/>
                    </a:lnTo>
                    <a:close/>
                  </a:path>
                </a:pathLst>
              </a:custGeom>
              <a:solidFill>
                <a:srgbClr val="2F8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476">
                <a:extLst>
                  <a:ext uri="{FF2B5EF4-FFF2-40B4-BE49-F238E27FC236}">
                    <a16:creationId xmlns:a16="http://schemas.microsoft.com/office/drawing/2014/main" id="{2D56D0DE-CC8F-4586-B283-E4F9A91B4A82}"/>
                  </a:ext>
                </a:extLst>
              </p:cNvPr>
              <p:cNvSpPr>
                <a:spLocks/>
              </p:cNvSpPr>
              <p:nvPr/>
            </p:nvSpPr>
            <p:spPr bwMode="auto">
              <a:xfrm>
                <a:off x="5393" y="1062"/>
                <a:ext cx="1825" cy="1144"/>
              </a:xfrm>
              <a:custGeom>
                <a:avLst/>
                <a:gdLst>
                  <a:gd name="T0" fmla="*/ 939 w 1825"/>
                  <a:gd name="T1" fmla="*/ 0 h 1144"/>
                  <a:gd name="T2" fmla="*/ 0 w 1825"/>
                  <a:gd name="T3" fmla="*/ 1144 h 1144"/>
                  <a:gd name="T4" fmla="*/ 1825 w 1825"/>
                  <a:gd name="T5" fmla="*/ 462 h 1144"/>
                  <a:gd name="T6" fmla="*/ 939 w 1825"/>
                  <a:gd name="T7" fmla="*/ 0 h 1144"/>
                </a:gdLst>
                <a:ahLst/>
                <a:cxnLst>
                  <a:cxn ang="0">
                    <a:pos x="T0" y="T1"/>
                  </a:cxn>
                  <a:cxn ang="0">
                    <a:pos x="T2" y="T3"/>
                  </a:cxn>
                  <a:cxn ang="0">
                    <a:pos x="T4" y="T5"/>
                  </a:cxn>
                  <a:cxn ang="0">
                    <a:pos x="T6" y="T7"/>
                  </a:cxn>
                </a:cxnLst>
                <a:rect l="0" t="0" r="r" b="b"/>
                <a:pathLst>
                  <a:path w="1825" h="1144">
                    <a:moveTo>
                      <a:pt x="939" y="0"/>
                    </a:moveTo>
                    <a:lnTo>
                      <a:pt x="0" y="1144"/>
                    </a:lnTo>
                    <a:lnTo>
                      <a:pt x="1825" y="462"/>
                    </a:lnTo>
                    <a:lnTo>
                      <a:pt x="9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477">
                <a:extLst>
                  <a:ext uri="{FF2B5EF4-FFF2-40B4-BE49-F238E27FC236}">
                    <a16:creationId xmlns:a16="http://schemas.microsoft.com/office/drawing/2014/main" id="{290E66B1-775E-4B31-85B5-665CC384271D}"/>
                  </a:ext>
                </a:extLst>
              </p:cNvPr>
              <p:cNvSpPr>
                <a:spLocks/>
              </p:cNvSpPr>
              <p:nvPr/>
            </p:nvSpPr>
            <p:spPr bwMode="auto">
              <a:xfrm>
                <a:off x="5393" y="1062"/>
                <a:ext cx="939" cy="1144"/>
              </a:xfrm>
              <a:custGeom>
                <a:avLst/>
                <a:gdLst>
                  <a:gd name="T0" fmla="*/ 939 w 939"/>
                  <a:gd name="T1" fmla="*/ 0 h 1144"/>
                  <a:gd name="T2" fmla="*/ 71 w 939"/>
                  <a:gd name="T3" fmla="*/ 292 h 1144"/>
                  <a:gd name="T4" fmla="*/ 0 w 939"/>
                  <a:gd name="T5" fmla="*/ 1144 h 1144"/>
                  <a:gd name="T6" fmla="*/ 939 w 939"/>
                  <a:gd name="T7" fmla="*/ 0 h 1144"/>
                </a:gdLst>
                <a:ahLst/>
                <a:cxnLst>
                  <a:cxn ang="0">
                    <a:pos x="T0" y="T1"/>
                  </a:cxn>
                  <a:cxn ang="0">
                    <a:pos x="T2" y="T3"/>
                  </a:cxn>
                  <a:cxn ang="0">
                    <a:pos x="T4" y="T5"/>
                  </a:cxn>
                  <a:cxn ang="0">
                    <a:pos x="T6" y="T7"/>
                  </a:cxn>
                </a:cxnLst>
                <a:rect l="0" t="0" r="r" b="b"/>
                <a:pathLst>
                  <a:path w="939" h="1144">
                    <a:moveTo>
                      <a:pt x="939" y="0"/>
                    </a:moveTo>
                    <a:lnTo>
                      <a:pt x="71" y="292"/>
                    </a:lnTo>
                    <a:lnTo>
                      <a:pt x="0" y="1144"/>
                    </a:lnTo>
                    <a:lnTo>
                      <a:pt x="939" y="0"/>
                    </a:lnTo>
                    <a:close/>
                  </a:path>
                </a:pathLst>
              </a:custGeom>
              <a:solidFill>
                <a:srgbClr val="3289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478">
                <a:extLst>
                  <a:ext uri="{FF2B5EF4-FFF2-40B4-BE49-F238E27FC236}">
                    <a16:creationId xmlns:a16="http://schemas.microsoft.com/office/drawing/2014/main" id="{5DAD4018-739D-433B-B1EC-AAD74940C263}"/>
                  </a:ext>
                </a:extLst>
              </p:cNvPr>
              <p:cNvSpPr>
                <a:spLocks/>
              </p:cNvSpPr>
              <p:nvPr/>
            </p:nvSpPr>
            <p:spPr bwMode="auto">
              <a:xfrm>
                <a:off x="5393" y="1062"/>
                <a:ext cx="939" cy="1144"/>
              </a:xfrm>
              <a:custGeom>
                <a:avLst/>
                <a:gdLst>
                  <a:gd name="T0" fmla="*/ 939 w 939"/>
                  <a:gd name="T1" fmla="*/ 0 h 1144"/>
                  <a:gd name="T2" fmla="*/ 71 w 939"/>
                  <a:gd name="T3" fmla="*/ 292 h 1144"/>
                  <a:gd name="T4" fmla="*/ 0 w 939"/>
                  <a:gd name="T5" fmla="*/ 1144 h 1144"/>
                  <a:gd name="T6" fmla="*/ 939 w 939"/>
                  <a:gd name="T7" fmla="*/ 0 h 1144"/>
                </a:gdLst>
                <a:ahLst/>
                <a:cxnLst>
                  <a:cxn ang="0">
                    <a:pos x="T0" y="T1"/>
                  </a:cxn>
                  <a:cxn ang="0">
                    <a:pos x="T2" y="T3"/>
                  </a:cxn>
                  <a:cxn ang="0">
                    <a:pos x="T4" y="T5"/>
                  </a:cxn>
                  <a:cxn ang="0">
                    <a:pos x="T6" y="T7"/>
                  </a:cxn>
                </a:cxnLst>
                <a:rect l="0" t="0" r="r" b="b"/>
                <a:pathLst>
                  <a:path w="939" h="1144">
                    <a:moveTo>
                      <a:pt x="939" y="0"/>
                    </a:moveTo>
                    <a:lnTo>
                      <a:pt x="71" y="292"/>
                    </a:lnTo>
                    <a:lnTo>
                      <a:pt x="0" y="1144"/>
                    </a:lnTo>
                    <a:lnTo>
                      <a:pt x="9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479">
                <a:extLst>
                  <a:ext uri="{FF2B5EF4-FFF2-40B4-BE49-F238E27FC236}">
                    <a16:creationId xmlns:a16="http://schemas.microsoft.com/office/drawing/2014/main" id="{7C09F4F0-03FA-400E-A20C-F3596B3C57FB}"/>
                  </a:ext>
                </a:extLst>
              </p:cNvPr>
              <p:cNvSpPr>
                <a:spLocks/>
              </p:cNvSpPr>
              <p:nvPr/>
            </p:nvSpPr>
            <p:spPr bwMode="auto">
              <a:xfrm>
                <a:off x="5393" y="2206"/>
                <a:ext cx="30" cy="16"/>
              </a:xfrm>
              <a:custGeom>
                <a:avLst/>
                <a:gdLst>
                  <a:gd name="T0" fmla="*/ 0 w 30"/>
                  <a:gd name="T1" fmla="*/ 0 h 16"/>
                  <a:gd name="T2" fmla="*/ 6 w 30"/>
                  <a:gd name="T3" fmla="*/ 16 h 16"/>
                  <a:gd name="T4" fmla="*/ 3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6" y="16"/>
                    </a:lnTo>
                    <a:lnTo>
                      <a:pt x="30" y="16"/>
                    </a:lnTo>
                    <a:lnTo>
                      <a:pt x="0" y="0"/>
                    </a:lnTo>
                    <a:close/>
                  </a:path>
                </a:pathLst>
              </a:custGeom>
              <a:solidFill>
                <a:srgbClr val="207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480">
                <a:extLst>
                  <a:ext uri="{FF2B5EF4-FFF2-40B4-BE49-F238E27FC236}">
                    <a16:creationId xmlns:a16="http://schemas.microsoft.com/office/drawing/2014/main" id="{48BEFD68-4C3B-40DD-9530-8B06E32CEBEB}"/>
                  </a:ext>
                </a:extLst>
              </p:cNvPr>
              <p:cNvSpPr>
                <a:spLocks/>
              </p:cNvSpPr>
              <p:nvPr/>
            </p:nvSpPr>
            <p:spPr bwMode="auto">
              <a:xfrm>
                <a:off x="5393" y="2206"/>
                <a:ext cx="30" cy="16"/>
              </a:xfrm>
              <a:custGeom>
                <a:avLst/>
                <a:gdLst>
                  <a:gd name="T0" fmla="*/ 0 w 30"/>
                  <a:gd name="T1" fmla="*/ 0 h 16"/>
                  <a:gd name="T2" fmla="*/ 6 w 30"/>
                  <a:gd name="T3" fmla="*/ 16 h 16"/>
                  <a:gd name="T4" fmla="*/ 3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6" y="16"/>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1">
                <a:extLst>
                  <a:ext uri="{FF2B5EF4-FFF2-40B4-BE49-F238E27FC236}">
                    <a16:creationId xmlns:a16="http://schemas.microsoft.com/office/drawing/2014/main" id="{65FB9459-7BA0-44CC-A0AB-C407A82C4E16}"/>
                  </a:ext>
                </a:extLst>
              </p:cNvPr>
              <p:cNvSpPr>
                <a:spLocks/>
              </p:cNvSpPr>
              <p:nvPr/>
            </p:nvSpPr>
            <p:spPr bwMode="auto">
              <a:xfrm>
                <a:off x="6126" y="842"/>
                <a:ext cx="260" cy="220"/>
              </a:xfrm>
              <a:custGeom>
                <a:avLst/>
                <a:gdLst>
                  <a:gd name="T0" fmla="*/ 260 w 260"/>
                  <a:gd name="T1" fmla="*/ 0 h 220"/>
                  <a:gd name="T2" fmla="*/ 0 w 260"/>
                  <a:gd name="T3" fmla="*/ 0 h 220"/>
                  <a:gd name="T4" fmla="*/ 206 w 260"/>
                  <a:gd name="T5" fmla="*/ 220 h 220"/>
                  <a:gd name="T6" fmla="*/ 260 w 260"/>
                  <a:gd name="T7" fmla="*/ 0 h 220"/>
                </a:gdLst>
                <a:ahLst/>
                <a:cxnLst>
                  <a:cxn ang="0">
                    <a:pos x="T0" y="T1"/>
                  </a:cxn>
                  <a:cxn ang="0">
                    <a:pos x="T2" y="T3"/>
                  </a:cxn>
                  <a:cxn ang="0">
                    <a:pos x="T4" y="T5"/>
                  </a:cxn>
                  <a:cxn ang="0">
                    <a:pos x="T6" y="T7"/>
                  </a:cxn>
                </a:cxnLst>
                <a:rect l="0" t="0" r="r" b="b"/>
                <a:pathLst>
                  <a:path w="260" h="220">
                    <a:moveTo>
                      <a:pt x="260" y="0"/>
                    </a:moveTo>
                    <a:lnTo>
                      <a:pt x="0" y="0"/>
                    </a:lnTo>
                    <a:lnTo>
                      <a:pt x="206" y="220"/>
                    </a:lnTo>
                    <a:lnTo>
                      <a:pt x="260" y="0"/>
                    </a:lnTo>
                    <a:close/>
                  </a:path>
                </a:pathLst>
              </a:custGeom>
              <a:solidFill>
                <a:srgbClr val="3C8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482">
                <a:extLst>
                  <a:ext uri="{FF2B5EF4-FFF2-40B4-BE49-F238E27FC236}">
                    <a16:creationId xmlns:a16="http://schemas.microsoft.com/office/drawing/2014/main" id="{14B4E4D5-2017-4B15-B330-332FC239F7D5}"/>
                  </a:ext>
                </a:extLst>
              </p:cNvPr>
              <p:cNvSpPr>
                <a:spLocks/>
              </p:cNvSpPr>
              <p:nvPr/>
            </p:nvSpPr>
            <p:spPr bwMode="auto">
              <a:xfrm>
                <a:off x="6126" y="842"/>
                <a:ext cx="260" cy="220"/>
              </a:xfrm>
              <a:custGeom>
                <a:avLst/>
                <a:gdLst>
                  <a:gd name="T0" fmla="*/ 260 w 260"/>
                  <a:gd name="T1" fmla="*/ 0 h 220"/>
                  <a:gd name="T2" fmla="*/ 0 w 260"/>
                  <a:gd name="T3" fmla="*/ 0 h 220"/>
                  <a:gd name="T4" fmla="*/ 206 w 260"/>
                  <a:gd name="T5" fmla="*/ 220 h 220"/>
                  <a:gd name="T6" fmla="*/ 260 w 260"/>
                  <a:gd name="T7" fmla="*/ 0 h 220"/>
                </a:gdLst>
                <a:ahLst/>
                <a:cxnLst>
                  <a:cxn ang="0">
                    <a:pos x="T0" y="T1"/>
                  </a:cxn>
                  <a:cxn ang="0">
                    <a:pos x="T2" y="T3"/>
                  </a:cxn>
                  <a:cxn ang="0">
                    <a:pos x="T4" y="T5"/>
                  </a:cxn>
                  <a:cxn ang="0">
                    <a:pos x="T6" y="T7"/>
                  </a:cxn>
                </a:cxnLst>
                <a:rect l="0" t="0" r="r" b="b"/>
                <a:pathLst>
                  <a:path w="260" h="220">
                    <a:moveTo>
                      <a:pt x="260" y="0"/>
                    </a:moveTo>
                    <a:lnTo>
                      <a:pt x="0" y="0"/>
                    </a:lnTo>
                    <a:lnTo>
                      <a:pt x="206" y="220"/>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483">
                <a:extLst>
                  <a:ext uri="{FF2B5EF4-FFF2-40B4-BE49-F238E27FC236}">
                    <a16:creationId xmlns:a16="http://schemas.microsoft.com/office/drawing/2014/main" id="{EF10A629-E46A-41D2-A957-D09644E37BE4}"/>
                  </a:ext>
                </a:extLst>
              </p:cNvPr>
              <p:cNvSpPr>
                <a:spLocks/>
              </p:cNvSpPr>
              <p:nvPr/>
            </p:nvSpPr>
            <p:spPr bwMode="auto">
              <a:xfrm>
                <a:off x="5381" y="2206"/>
                <a:ext cx="18" cy="16"/>
              </a:xfrm>
              <a:custGeom>
                <a:avLst/>
                <a:gdLst>
                  <a:gd name="T0" fmla="*/ 12 w 18"/>
                  <a:gd name="T1" fmla="*/ 0 h 16"/>
                  <a:gd name="T2" fmla="*/ 0 w 18"/>
                  <a:gd name="T3" fmla="*/ 16 h 16"/>
                  <a:gd name="T4" fmla="*/ 18 w 18"/>
                  <a:gd name="T5" fmla="*/ 16 h 16"/>
                  <a:gd name="T6" fmla="*/ 12 w 18"/>
                  <a:gd name="T7" fmla="*/ 0 h 16"/>
                </a:gdLst>
                <a:ahLst/>
                <a:cxnLst>
                  <a:cxn ang="0">
                    <a:pos x="T0" y="T1"/>
                  </a:cxn>
                  <a:cxn ang="0">
                    <a:pos x="T2" y="T3"/>
                  </a:cxn>
                  <a:cxn ang="0">
                    <a:pos x="T4" y="T5"/>
                  </a:cxn>
                  <a:cxn ang="0">
                    <a:pos x="T6" y="T7"/>
                  </a:cxn>
                </a:cxnLst>
                <a:rect l="0" t="0" r="r" b="b"/>
                <a:pathLst>
                  <a:path w="18" h="16">
                    <a:moveTo>
                      <a:pt x="12" y="0"/>
                    </a:moveTo>
                    <a:lnTo>
                      <a:pt x="0" y="16"/>
                    </a:lnTo>
                    <a:lnTo>
                      <a:pt x="18" y="16"/>
                    </a:lnTo>
                    <a:lnTo>
                      <a:pt x="12" y="0"/>
                    </a:lnTo>
                    <a:close/>
                  </a:path>
                </a:pathLst>
              </a:custGeom>
              <a:solidFill>
                <a:srgbClr val="24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484">
                <a:extLst>
                  <a:ext uri="{FF2B5EF4-FFF2-40B4-BE49-F238E27FC236}">
                    <a16:creationId xmlns:a16="http://schemas.microsoft.com/office/drawing/2014/main" id="{DD3EA1A4-EB0C-4A44-8B22-64D162514D3B}"/>
                  </a:ext>
                </a:extLst>
              </p:cNvPr>
              <p:cNvSpPr>
                <a:spLocks/>
              </p:cNvSpPr>
              <p:nvPr/>
            </p:nvSpPr>
            <p:spPr bwMode="auto">
              <a:xfrm>
                <a:off x="5381" y="2206"/>
                <a:ext cx="18" cy="16"/>
              </a:xfrm>
              <a:custGeom>
                <a:avLst/>
                <a:gdLst>
                  <a:gd name="T0" fmla="*/ 12 w 18"/>
                  <a:gd name="T1" fmla="*/ 0 h 16"/>
                  <a:gd name="T2" fmla="*/ 0 w 18"/>
                  <a:gd name="T3" fmla="*/ 16 h 16"/>
                  <a:gd name="T4" fmla="*/ 18 w 18"/>
                  <a:gd name="T5" fmla="*/ 16 h 16"/>
                  <a:gd name="T6" fmla="*/ 12 w 18"/>
                  <a:gd name="T7" fmla="*/ 0 h 16"/>
                </a:gdLst>
                <a:ahLst/>
                <a:cxnLst>
                  <a:cxn ang="0">
                    <a:pos x="T0" y="T1"/>
                  </a:cxn>
                  <a:cxn ang="0">
                    <a:pos x="T2" y="T3"/>
                  </a:cxn>
                  <a:cxn ang="0">
                    <a:pos x="T4" y="T5"/>
                  </a:cxn>
                  <a:cxn ang="0">
                    <a:pos x="T6" y="T7"/>
                  </a:cxn>
                </a:cxnLst>
                <a:rect l="0" t="0" r="r" b="b"/>
                <a:pathLst>
                  <a:path w="18" h="16">
                    <a:moveTo>
                      <a:pt x="12" y="0"/>
                    </a:moveTo>
                    <a:lnTo>
                      <a:pt x="0" y="16"/>
                    </a:lnTo>
                    <a:lnTo>
                      <a:pt x="18" y="1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485">
                <a:extLst>
                  <a:ext uri="{FF2B5EF4-FFF2-40B4-BE49-F238E27FC236}">
                    <a16:creationId xmlns:a16="http://schemas.microsoft.com/office/drawing/2014/main" id="{911A432D-34EF-4E98-BCA6-CE5F1330099B}"/>
                  </a:ext>
                </a:extLst>
              </p:cNvPr>
              <p:cNvSpPr>
                <a:spLocks/>
              </p:cNvSpPr>
              <p:nvPr/>
            </p:nvSpPr>
            <p:spPr bwMode="auto">
              <a:xfrm>
                <a:off x="5464" y="842"/>
                <a:ext cx="868" cy="512"/>
              </a:xfrm>
              <a:custGeom>
                <a:avLst/>
                <a:gdLst>
                  <a:gd name="T0" fmla="*/ 662 w 868"/>
                  <a:gd name="T1" fmla="*/ 0 h 512"/>
                  <a:gd name="T2" fmla="*/ 59 w 868"/>
                  <a:gd name="T3" fmla="*/ 0 h 512"/>
                  <a:gd name="T4" fmla="*/ 0 w 868"/>
                  <a:gd name="T5" fmla="*/ 512 h 512"/>
                  <a:gd name="T6" fmla="*/ 868 w 868"/>
                  <a:gd name="T7" fmla="*/ 220 h 512"/>
                  <a:gd name="T8" fmla="*/ 662 w 868"/>
                  <a:gd name="T9" fmla="*/ 0 h 512"/>
                </a:gdLst>
                <a:ahLst/>
                <a:cxnLst>
                  <a:cxn ang="0">
                    <a:pos x="T0" y="T1"/>
                  </a:cxn>
                  <a:cxn ang="0">
                    <a:pos x="T2" y="T3"/>
                  </a:cxn>
                  <a:cxn ang="0">
                    <a:pos x="T4" y="T5"/>
                  </a:cxn>
                  <a:cxn ang="0">
                    <a:pos x="T6" y="T7"/>
                  </a:cxn>
                  <a:cxn ang="0">
                    <a:pos x="T8" y="T9"/>
                  </a:cxn>
                </a:cxnLst>
                <a:rect l="0" t="0" r="r" b="b"/>
                <a:pathLst>
                  <a:path w="868" h="512">
                    <a:moveTo>
                      <a:pt x="662" y="0"/>
                    </a:moveTo>
                    <a:lnTo>
                      <a:pt x="59" y="0"/>
                    </a:lnTo>
                    <a:lnTo>
                      <a:pt x="0" y="512"/>
                    </a:lnTo>
                    <a:lnTo>
                      <a:pt x="868" y="220"/>
                    </a:lnTo>
                    <a:lnTo>
                      <a:pt x="662" y="0"/>
                    </a:lnTo>
                    <a:close/>
                  </a:path>
                </a:pathLst>
              </a:custGeom>
              <a:solidFill>
                <a:srgbClr val="398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486">
                <a:extLst>
                  <a:ext uri="{FF2B5EF4-FFF2-40B4-BE49-F238E27FC236}">
                    <a16:creationId xmlns:a16="http://schemas.microsoft.com/office/drawing/2014/main" id="{A74D126D-842C-43FA-B6B3-E92153E60C59}"/>
                  </a:ext>
                </a:extLst>
              </p:cNvPr>
              <p:cNvSpPr>
                <a:spLocks/>
              </p:cNvSpPr>
              <p:nvPr/>
            </p:nvSpPr>
            <p:spPr bwMode="auto">
              <a:xfrm>
                <a:off x="5464" y="842"/>
                <a:ext cx="868" cy="512"/>
              </a:xfrm>
              <a:custGeom>
                <a:avLst/>
                <a:gdLst>
                  <a:gd name="T0" fmla="*/ 662 w 868"/>
                  <a:gd name="T1" fmla="*/ 0 h 512"/>
                  <a:gd name="T2" fmla="*/ 59 w 868"/>
                  <a:gd name="T3" fmla="*/ 0 h 512"/>
                  <a:gd name="T4" fmla="*/ 0 w 868"/>
                  <a:gd name="T5" fmla="*/ 512 h 512"/>
                  <a:gd name="T6" fmla="*/ 868 w 868"/>
                  <a:gd name="T7" fmla="*/ 220 h 512"/>
                  <a:gd name="T8" fmla="*/ 662 w 868"/>
                  <a:gd name="T9" fmla="*/ 0 h 512"/>
                </a:gdLst>
                <a:ahLst/>
                <a:cxnLst>
                  <a:cxn ang="0">
                    <a:pos x="T0" y="T1"/>
                  </a:cxn>
                  <a:cxn ang="0">
                    <a:pos x="T2" y="T3"/>
                  </a:cxn>
                  <a:cxn ang="0">
                    <a:pos x="T4" y="T5"/>
                  </a:cxn>
                  <a:cxn ang="0">
                    <a:pos x="T6" y="T7"/>
                  </a:cxn>
                  <a:cxn ang="0">
                    <a:pos x="T8" y="T9"/>
                  </a:cxn>
                </a:cxnLst>
                <a:rect l="0" t="0" r="r" b="b"/>
                <a:pathLst>
                  <a:path w="868" h="512">
                    <a:moveTo>
                      <a:pt x="662" y="0"/>
                    </a:moveTo>
                    <a:lnTo>
                      <a:pt x="59" y="0"/>
                    </a:lnTo>
                    <a:lnTo>
                      <a:pt x="0" y="512"/>
                    </a:lnTo>
                    <a:lnTo>
                      <a:pt x="868" y="220"/>
                    </a:lnTo>
                    <a:lnTo>
                      <a:pt x="6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487">
                <a:extLst>
                  <a:ext uri="{FF2B5EF4-FFF2-40B4-BE49-F238E27FC236}">
                    <a16:creationId xmlns:a16="http://schemas.microsoft.com/office/drawing/2014/main" id="{84AEA708-4FC7-4FB6-80E3-1BC817C1B8F5}"/>
                  </a:ext>
                </a:extLst>
              </p:cNvPr>
              <p:cNvSpPr>
                <a:spLocks/>
              </p:cNvSpPr>
              <p:nvPr/>
            </p:nvSpPr>
            <p:spPr bwMode="auto">
              <a:xfrm>
                <a:off x="4791" y="842"/>
                <a:ext cx="732" cy="512"/>
              </a:xfrm>
              <a:custGeom>
                <a:avLst/>
                <a:gdLst>
                  <a:gd name="T0" fmla="*/ 732 w 732"/>
                  <a:gd name="T1" fmla="*/ 0 h 512"/>
                  <a:gd name="T2" fmla="*/ 206 w 732"/>
                  <a:gd name="T3" fmla="*/ 0 h 512"/>
                  <a:gd name="T4" fmla="*/ 0 w 732"/>
                  <a:gd name="T5" fmla="*/ 204 h 512"/>
                  <a:gd name="T6" fmla="*/ 673 w 732"/>
                  <a:gd name="T7" fmla="*/ 512 h 512"/>
                  <a:gd name="T8" fmla="*/ 732 w 732"/>
                  <a:gd name="T9" fmla="*/ 0 h 512"/>
                </a:gdLst>
                <a:ahLst/>
                <a:cxnLst>
                  <a:cxn ang="0">
                    <a:pos x="T0" y="T1"/>
                  </a:cxn>
                  <a:cxn ang="0">
                    <a:pos x="T2" y="T3"/>
                  </a:cxn>
                  <a:cxn ang="0">
                    <a:pos x="T4" y="T5"/>
                  </a:cxn>
                  <a:cxn ang="0">
                    <a:pos x="T6" y="T7"/>
                  </a:cxn>
                  <a:cxn ang="0">
                    <a:pos x="T8" y="T9"/>
                  </a:cxn>
                </a:cxnLst>
                <a:rect l="0" t="0" r="r" b="b"/>
                <a:pathLst>
                  <a:path w="732" h="512">
                    <a:moveTo>
                      <a:pt x="732" y="0"/>
                    </a:moveTo>
                    <a:lnTo>
                      <a:pt x="206" y="0"/>
                    </a:lnTo>
                    <a:lnTo>
                      <a:pt x="0" y="204"/>
                    </a:lnTo>
                    <a:lnTo>
                      <a:pt x="673" y="512"/>
                    </a:lnTo>
                    <a:lnTo>
                      <a:pt x="732" y="0"/>
                    </a:lnTo>
                    <a:close/>
                  </a:path>
                </a:pathLst>
              </a:custGeom>
              <a:solidFill>
                <a:srgbClr val="3C92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488">
                <a:extLst>
                  <a:ext uri="{FF2B5EF4-FFF2-40B4-BE49-F238E27FC236}">
                    <a16:creationId xmlns:a16="http://schemas.microsoft.com/office/drawing/2014/main" id="{8F889A21-CCC8-45E8-972D-8DC9DB243DED}"/>
                  </a:ext>
                </a:extLst>
              </p:cNvPr>
              <p:cNvSpPr>
                <a:spLocks/>
              </p:cNvSpPr>
              <p:nvPr/>
            </p:nvSpPr>
            <p:spPr bwMode="auto">
              <a:xfrm>
                <a:off x="4791" y="842"/>
                <a:ext cx="732" cy="512"/>
              </a:xfrm>
              <a:custGeom>
                <a:avLst/>
                <a:gdLst>
                  <a:gd name="T0" fmla="*/ 732 w 732"/>
                  <a:gd name="T1" fmla="*/ 0 h 512"/>
                  <a:gd name="T2" fmla="*/ 206 w 732"/>
                  <a:gd name="T3" fmla="*/ 0 h 512"/>
                  <a:gd name="T4" fmla="*/ 0 w 732"/>
                  <a:gd name="T5" fmla="*/ 204 h 512"/>
                  <a:gd name="T6" fmla="*/ 673 w 732"/>
                  <a:gd name="T7" fmla="*/ 512 h 512"/>
                  <a:gd name="T8" fmla="*/ 732 w 732"/>
                  <a:gd name="T9" fmla="*/ 0 h 512"/>
                </a:gdLst>
                <a:ahLst/>
                <a:cxnLst>
                  <a:cxn ang="0">
                    <a:pos x="T0" y="T1"/>
                  </a:cxn>
                  <a:cxn ang="0">
                    <a:pos x="T2" y="T3"/>
                  </a:cxn>
                  <a:cxn ang="0">
                    <a:pos x="T4" y="T5"/>
                  </a:cxn>
                  <a:cxn ang="0">
                    <a:pos x="T6" y="T7"/>
                  </a:cxn>
                  <a:cxn ang="0">
                    <a:pos x="T8" y="T9"/>
                  </a:cxn>
                </a:cxnLst>
                <a:rect l="0" t="0" r="r" b="b"/>
                <a:pathLst>
                  <a:path w="732" h="512">
                    <a:moveTo>
                      <a:pt x="732" y="0"/>
                    </a:moveTo>
                    <a:lnTo>
                      <a:pt x="206" y="0"/>
                    </a:lnTo>
                    <a:lnTo>
                      <a:pt x="0" y="204"/>
                    </a:lnTo>
                    <a:lnTo>
                      <a:pt x="673" y="512"/>
                    </a:lnTo>
                    <a:lnTo>
                      <a:pt x="7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489">
                <a:extLst>
                  <a:ext uri="{FF2B5EF4-FFF2-40B4-BE49-F238E27FC236}">
                    <a16:creationId xmlns:a16="http://schemas.microsoft.com/office/drawing/2014/main" id="{7AB5D238-2332-4921-ACC2-4849DBF443CB}"/>
                  </a:ext>
                </a:extLst>
              </p:cNvPr>
              <p:cNvSpPr>
                <a:spLocks noEditPoints="1"/>
              </p:cNvSpPr>
              <p:nvPr/>
            </p:nvSpPr>
            <p:spPr bwMode="auto">
              <a:xfrm>
                <a:off x="4495" y="1354"/>
                <a:ext cx="969" cy="852"/>
              </a:xfrm>
              <a:custGeom>
                <a:avLst/>
                <a:gdLst>
                  <a:gd name="T0" fmla="*/ 969 w 969"/>
                  <a:gd name="T1" fmla="*/ 0 h 852"/>
                  <a:gd name="T2" fmla="*/ 0 w 969"/>
                  <a:gd name="T3" fmla="*/ 527 h 852"/>
                  <a:gd name="T4" fmla="*/ 898 w 969"/>
                  <a:gd name="T5" fmla="*/ 852 h 852"/>
                  <a:gd name="T6" fmla="*/ 969 w 969"/>
                  <a:gd name="T7" fmla="*/ 0 h 852"/>
                  <a:gd name="T8" fmla="*/ 969 w 969"/>
                  <a:gd name="T9" fmla="*/ 0 h 852"/>
                  <a:gd name="T10" fmla="*/ 969 w 969"/>
                  <a:gd name="T11" fmla="*/ 0 h 852"/>
                </a:gdLst>
                <a:ahLst/>
                <a:cxnLst>
                  <a:cxn ang="0">
                    <a:pos x="T0" y="T1"/>
                  </a:cxn>
                  <a:cxn ang="0">
                    <a:pos x="T2" y="T3"/>
                  </a:cxn>
                  <a:cxn ang="0">
                    <a:pos x="T4" y="T5"/>
                  </a:cxn>
                  <a:cxn ang="0">
                    <a:pos x="T6" y="T7"/>
                  </a:cxn>
                  <a:cxn ang="0">
                    <a:pos x="T8" y="T9"/>
                  </a:cxn>
                  <a:cxn ang="0">
                    <a:pos x="T10" y="T11"/>
                  </a:cxn>
                </a:cxnLst>
                <a:rect l="0" t="0" r="r" b="b"/>
                <a:pathLst>
                  <a:path w="969" h="852">
                    <a:moveTo>
                      <a:pt x="969" y="0"/>
                    </a:moveTo>
                    <a:lnTo>
                      <a:pt x="0" y="527"/>
                    </a:lnTo>
                    <a:lnTo>
                      <a:pt x="898" y="852"/>
                    </a:lnTo>
                    <a:lnTo>
                      <a:pt x="969" y="0"/>
                    </a:lnTo>
                    <a:close/>
                    <a:moveTo>
                      <a:pt x="969" y="0"/>
                    </a:moveTo>
                    <a:lnTo>
                      <a:pt x="969" y="0"/>
                    </a:lnTo>
                    <a:close/>
                  </a:path>
                </a:pathLst>
              </a:custGeom>
              <a:solidFill>
                <a:srgbClr val="328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490">
                <a:extLst>
                  <a:ext uri="{FF2B5EF4-FFF2-40B4-BE49-F238E27FC236}">
                    <a16:creationId xmlns:a16="http://schemas.microsoft.com/office/drawing/2014/main" id="{469053EC-A224-476E-95E1-4CE1D82C5D43}"/>
                  </a:ext>
                </a:extLst>
              </p:cNvPr>
              <p:cNvSpPr>
                <a:spLocks noEditPoints="1"/>
              </p:cNvSpPr>
              <p:nvPr/>
            </p:nvSpPr>
            <p:spPr bwMode="auto">
              <a:xfrm>
                <a:off x="4495" y="1354"/>
                <a:ext cx="969" cy="852"/>
              </a:xfrm>
              <a:custGeom>
                <a:avLst/>
                <a:gdLst>
                  <a:gd name="T0" fmla="*/ 969 w 969"/>
                  <a:gd name="T1" fmla="*/ 0 h 852"/>
                  <a:gd name="T2" fmla="*/ 0 w 969"/>
                  <a:gd name="T3" fmla="*/ 527 h 852"/>
                  <a:gd name="T4" fmla="*/ 898 w 969"/>
                  <a:gd name="T5" fmla="*/ 852 h 852"/>
                  <a:gd name="T6" fmla="*/ 969 w 969"/>
                  <a:gd name="T7" fmla="*/ 0 h 852"/>
                  <a:gd name="T8" fmla="*/ 969 w 969"/>
                  <a:gd name="T9" fmla="*/ 0 h 852"/>
                  <a:gd name="T10" fmla="*/ 969 w 969"/>
                  <a:gd name="T11" fmla="*/ 0 h 852"/>
                </a:gdLst>
                <a:ahLst/>
                <a:cxnLst>
                  <a:cxn ang="0">
                    <a:pos x="T0" y="T1"/>
                  </a:cxn>
                  <a:cxn ang="0">
                    <a:pos x="T2" y="T3"/>
                  </a:cxn>
                  <a:cxn ang="0">
                    <a:pos x="T4" y="T5"/>
                  </a:cxn>
                  <a:cxn ang="0">
                    <a:pos x="T6" y="T7"/>
                  </a:cxn>
                  <a:cxn ang="0">
                    <a:pos x="T8" y="T9"/>
                  </a:cxn>
                  <a:cxn ang="0">
                    <a:pos x="T10" y="T11"/>
                  </a:cxn>
                </a:cxnLst>
                <a:rect l="0" t="0" r="r" b="b"/>
                <a:pathLst>
                  <a:path w="969" h="852">
                    <a:moveTo>
                      <a:pt x="969" y="0"/>
                    </a:moveTo>
                    <a:lnTo>
                      <a:pt x="0" y="527"/>
                    </a:lnTo>
                    <a:lnTo>
                      <a:pt x="898" y="852"/>
                    </a:lnTo>
                    <a:lnTo>
                      <a:pt x="969" y="0"/>
                    </a:lnTo>
                    <a:moveTo>
                      <a:pt x="969" y="0"/>
                    </a:moveTo>
                    <a:lnTo>
                      <a:pt x="9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491">
                <a:extLst>
                  <a:ext uri="{FF2B5EF4-FFF2-40B4-BE49-F238E27FC236}">
                    <a16:creationId xmlns:a16="http://schemas.microsoft.com/office/drawing/2014/main" id="{6AD7C555-4C90-46F8-98EB-DF18CF084387}"/>
                  </a:ext>
                </a:extLst>
              </p:cNvPr>
              <p:cNvSpPr>
                <a:spLocks/>
              </p:cNvSpPr>
              <p:nvPr/>
            </p:nvSpPr>
            <p:spPr bwMode="auto">
              <a:xfrm>
                <a:off x="4743" y="842"/>
                <a:ext cx="254" cy="204"/>
              </a:xfrm>
              <a:custGeom>
                <a:avLst/>
                <a:gdLst>
                  <a:gd name="T0" fmla="*/ 254 w 254"/>
                  <a:gd name="T1" fmla="*/ 0 h 204"/>
                  <a:gd name="T2" fmla="*/ 0 w 254"/>
                  <a:gd name="T3" fmla="*/ 0 h 204"/>
                  <a:gd name="T4" fmla="*/ 48 w 254"/>
                  <a:gd name="T5" fmla="*/ 204 h 204"/>
                  <a:gd name="T6" fmla="*/ 254 w 254"/>
                  <a:gd name="T7" fmla="*/ 0 h 204"/>
                </a:gdLst>
                <a:ahLst/>
                <a:cxnLst>
                  <a:cxn ang="0">
                    <a:pos x="T0" y="T1"/>
                  </a:cxn>
                  <a:cxn ang="0">
                    <a:pos x="T2" y="T3"/>
                  </a:cxn>
                  <a:cxn ang="0">
                    <a:pos x="T4" y="T5"/>
                  </a:cxn>
                  <a:cxn ang="0">
                    <a:pos x="T6" y="T7"/>
                  </a:cxn>
                </a:cxnLst>
                <a:rect l="0" t="0" r="r" b="b"/>
                <a:pathLst>
                  <a:path w="254" h="204">
                    <a:moveTo>
                      <a:pt x="254" y="0"/>
                    </a:moveTo>
                    <a:lnTo>
                      <a:pt x="0" y="0"/>
                    </a:lnTo>
                    <a:lnTo>
                      <a:pt x="48" y="204"/>
                    </a:lnTo>
                    <a:lnTo>
                      <a:pt x="254" y="0"/>
                    </a:lnTo>
                    <a:close/>
                  </a:path>
                </a:pathLst>
              </a:custGeom>
              <a:solidFill>
                <a:srgbClr val="439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492">
                <a:extLst>
                  <a:ext uri="{FF2B5EF4-FFF2-40B4-BE49-F238E27FC236}">
                    <a16:creationId xmlns:a16="http://schemas.microsoft.com/office/drawing/2014/main" id="{C98CAACF-0249-4DD9-A07B-5606C365662F}"/>
                  </a:ext>
                </a:extLst>
              </p:cNvPr>
              <p:cNvSpPr>
                <a:spLocks/>
              </p:cNvSpPr>
              <p:nvPr/>
            </p:nvSpPr>
            <p:spPr bwMode="auto">
              <a:xfrm>
                <a:off x="4743" y="842"/>
                <a:ext cx="254" cy="204"/>
              </a:xfrm>
              <a:custGeom>
                <a:avLst/>
                <a:gdLst>
                  <a:gd name="T0" fmla="*/ 254 w 254"/>
                  <a:gd name="T1" fmla="*/ 0 h 204"/>
                  <a:gd name="T2" fmla="*/ 0 w 254"/>
                  <a:gd name="T3" fmla="*/ 0 h 204"/>
                  <a:gd name="T4" fmla="*/ 48 w 254"/>
                  <a:gd name="T5" fmla="*/ 204 h 204"/>
                  <a:gd name="T6" fmla="*/ 254 w 254"/>
                  <a:gd name="T7" fmla="*/ 0 h 204"/>
                </a:gdLst>
                <a:ahLst/>
                <a:cxnLst>
                  <a:cxn ang="0">
                    <a:pos x="T0" y="T1"/>
                  </a:cxn>
                  <a:cxn ang="0">
                    <a:pos x="T2" y="T3"/>
                  </a:cxn>
                  <a:cxn ang="0">
                    <a:pos x="T4" y="T5"/>
                  </a:cxn>
                  <a:cxn ang="0">
                    <a:pos x="T6" y="T7"/>
                  </a:cxn>
                </a:cxnLst>
                <a:rect l="0" t="0" r="r" b="b"/>
                <a:pathLst>
                  <a:path w="254" h="204">
                    <a:moveTo>
                      <a:pt x="254" y="0"/>
                    </a:moveTo>
                    <a:lnTo>
                      <a:pt x="0" y="0"/>
                    </a:lnTo>
                    <a:lnTo>
                      <a:pt x="48" y="204"/>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493">
                <a:extLst>
                  <a:ext uri="{FF2B5EF4-FFF2-40B4-BE49-F238E27FC236}">
                    <a16:creationId xmlns:a16="http://schemas.microsoft.com/office/drawing/2014/main" id="{F692FFEA-7C77-4654-B4D5-CBF7CCC27A08}"/>
                  </a:ext>
                </a:extLst>
              </p:cNvPr>
              <p:cNvSpPr>
                <a:spLocks/>
              </p:cNvSpPr>
              <p:nvPr/>
            </p:nvSpPr>
            <p:spPr bwMode="auto">
              <a:xfrm>
                <a:off x="4495" y="1046"/>
                <a:ext cx="969" cy="835"/>
              </a:xfrm>
              <a:custGeom>
                <a:avLst/>
                <a:gdLst>
                  <a:gd name="T0" fmla="*/ 296 w 969"/>
                  <a:gd name="T1" fmla="*/ 0 h 835"/>
                  <a:gd name="T2" fmla="*/ 296 w 969"/>
                  <a:gd name="T3" fmla="*/ 0 h 835"/>
                  <a:gd name="T4" fmla="*/ 0 w 969"/>
                  <a:gd name="T5" fmla="*/ 835 h 835"/>
                  <a:gd name="T6" fmla="*/ 969 w 969"/>
                  <a:gd name="T7" fmla="*/ 308 h 835"/>
                  <a:gd name="T8" fmla="*/ 296 w 969"/>
                  <a:gd name="T9" fmla="*/ 0 h 835"/>
                </a:gdLst>
                <a:ahLst/>
                <a:cxnLst>
                  <a:cxn ang="0">
                    <a:pos x="T0" y="T1"/>
                  </a:cxn>
                  <a:cxn ang="0">
                    <a:pos x="T2" y="T3"/>
                  </a:cxn>
                  <a:cxn ang="0">
                    <a:pos x="T4" y="T5"/>
                  </a:cxn>
                  <a:cxn ang="0">
                    <a:pos x="T6" y="T7"/>
                  </a:cxn>
                  <a:cxn ang="0">
                    <a:pos x="T8" y="T9"/>
                  </a:cxn>
                </a:cxnLst>
                <a:rect l="0" t="0" r="r" b="b"/>
                <a:pathLst>
                  <a:path w="969" h="835">
                    <a:moveTo>
                      <a:pt x="296" y="0"/>
                    </a:moveTo>
                    <a:lnTo>
                      <a:pt x="296" y="0"/>
                    </a:lnTo>
                    <a:lnTo>
                      <a:pt x="0" y="835"/>
                    </a:lnTo>
                    <a:lnTo>
                      <a:pt x="969" y="308"/>
                    </a:lnTo>
                    <a:lnTo>
                      <a:pt x="296" y="0"/>
                    </a:lnTo>
                    <a:close/>
                  </a:path>
                </a:pathLst>
              </a:custGeom>
              <a:solidFill>
                <a:srgbClr val="389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494">
                <a:extLst>
                  <a:ext uri="{FF2B5EF4-FFF2-40B4-BE49-F238E27FC236}">
                    <a16:creationId xmlns:a16="http://schemas.microsoft.com/office/drawing/2014/main" id="{4E54DE44-1E14-4769-84B4-8EB668D7E1C3}"/>
                  </a:ext>
                </a:extLst>
              </p:cNvPr>
              <p:cNvSpPr>
                <a:spLocks/>
              </p:cNvSpPr>
              <p:nvPr/>
            </p:nvSpPr>
            <p:spPr bwMode="auto">
              <a:xfrm>
                <a:off x="4495" y="1046"/>
                <a:ext cx="969" cy="835"/>
              </a:xfrm>
              <a:custGeom>
                <a:avLst/>
                <a:gdLst>
                  <a:gd name="T0" fmla="*/ 296 w 969"/>
                  <a:gd name="T1" fmla="*/ 0 h 835"/>
                  <a:gd name="T2" fmla="*/ 296 w 969"/>
                  <a:gd name="T3" fmla="*/ 0 h 835"/>
                  <a:gd name="T4" fmla="*/ 0 w 969"/>
                  <a:gd name="T5" fmla="*/ 835 h 835"/>
                  <a:gd name="T6" fmla="*/ 969 w 969"/>
                  <a:gd name="T7" fmla="*/ 308 h 835"/>
                  <a:gd name="T8" fmla="*/ 296 w 969"/>
                  <a:gd name="T9" fmla="*/ 0 h 835"/>
                </a:gdLst>
                <a:ahLst/>
                <a:cxnLst>
                  <a:cxn ang="0">
                    <a:pos x="T0" y="T1"/>
                  </a:cxn>
                  <a:cxn ang="0">
                    <a:pos x="T2" y="T3"/>
                  </a:cxn>
                  <a:cxn ang="0">
                    <a:pos x="T4" y="T5"/>
                  </a:cxn>
                  <a:cxn ang="0">
                    <a:pos x="T6" y="T7"/>
                  </a:cxn>
                  <a:cxn ang="0">
                    <a:pos x="T8" y="T9"/>
                  </a:cxn>
                </a:cxnLst>
                <a:rect l="0" t="0" r="r" b="b"/>
                <a:pathLst>
                  <a:path w="969" h="835">
                    <a:moveTo>
                      <a:pt x="296" y="0"/>
                    </a:moveTo>
                    <a:lnTo>
                      <a:pt x="296" y="0"/>
                    </a:lnTo>
                    <a:lnTo>
                      <a:pt x="0" y="835"/>
                    </a:lnTo>
                    <a:lnTo>
                      <a:pt x="969" y="308"/>
                    </a:lnTo>
                    <a:lnTo>
                      <a:pt x="2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495">
                <a:extLst>
                  <a:ext uri="{FF2B5EF4-FFF2-40B4-BE49-F238E27FC236}">
                    <a16:creationId xmlns:a16="http://schemas.microsoft.com/office/drawing/2014/main" id="{672C9AC9-16D9-4249-B4EC-F13D60F8705C}"/>
                  </a:ext>
                </a:extLst>
              </p:cNvPr>
              <p:cNvSpPr>
                <a:spLocks/>
              </p:cNvSpPr>
              <p:nvPr/>
            </p:nvSpPr>
            <p:spPr bwMode="auto">
              <a:xfrm>
                <a:off x="4495" y="1881"/>
                <a:ext cx="898" cy="341"/>
              </a:xfrm>
              <a:custGeom>
                <a:avLst/>
                <a:gdLst>
                  <a:gd name="T0" fmla="*/ 0 w 898"/>
                  <a:gd name="T1" fmla="*/ 0 h 341"/>
                  <a:gd name="T2" fmla="*/ 248 w 898"/>
                  <a:gd name="T3" fmla="*/ 341 h 341"/>
                  <a:gd name="T4" fmla="*/ 886 w 898"/>
                  <a:gd name="T5" fmla="*/ 341 h 341"/>
                  <a:gd name="T6" fmla="*/ 898 w 898"/>
                  <a:gd name="T7" fmla="*/ 325 h 341"/>
                  <a:gd name="T8" fmla="*/ 0 w 898"/>
                  <a:gd name="T9" fmla="*/ 0 h 341"/>
                </a:gdLst>
                <a:ahLst/>
                <a:cxnLst>
                  <a:cxn ang="0">
                    <a:pos x="T0" y="T1"/>
                  </a:cxn>
                  <a:cxn ang="0">
                    <a:pos x="T2" y="T3"/>
                  </a:cxn>
                  <a:cxn ang="0">
                    <a:pos x="T4" y="T5"/>
                  </a:cxn>
                  <a:cxn ang="0">
                    <a:pos x="T6" y="T7"/>
                  </a:cxn>
                  <a:cxn ang="0">
                    <a:pos x="T8" y="T9"/>
                  </a:cxn>
                </a:cxnLst>
                <a:rect l="0" t="0" r="r" b="b"/>
                <a:pathLst>
                  <a:path w="898" h="341">
                    <a:moveTo>
                      <a:pt x="0" y="0"/>
                    </a:moveTo>
                    <a:lnTo>
                      <a:pt x="248" y="341"/>
                    </a:lnTo>
                    <a:lnTo>
                      <a:pt x="886" y="341"/>
                    </a:lnTo>
                    <a:lnTo>
                      <a:pt x="898" y="325"/>
                    </a:lnTo>
                    <a:lnTo>
                      <a:pt x="0" y="0"/>
                    </a:lnTo>
                    <a:close/>
                  </a:path>
                </a:pathLst>
              </a:custGeom>
              <a:solidFill>
                <a:srgbClr val="2D8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496">
                <a:extLst>
                  <a:ext uri="{FF2B5EF4-FFF2-40B4-BE49-F238E27FC236}">
                    <a16:creationId xmlns:a16="http://schemas.microsoft.com/office/drawing/2014/main" id="{257AF3AA-DB14-4BD1-AFA4-B67590E05913}"/>
                  </a:ext>
                </a:extLst>
              </p:cNvPr>
              <p:cNvSpPr>
                <a:spLocks/>
              </p:cNvSpPr>
              <p:nvPr/>
            </p:nvSpPr>
            <p:spPr bwMode="auto">
              <a:xfrm>
                <a:off x="4495" y="1881"/>
                <a:ext cx="898" cy="341"/>
              </a:xfrm>
              <a:custGeom>
                <a:avLst/>
                <a:gdLst>
                  <a:gd name="T0" fmla="*/ 0 w 898"/>
                  <a:gd name="T1" fmla="*/ 0 h 341"/>
                  <a:gd name="T2" fmla="*/ 248 w 898"/>
                  <a:gd name="T3" fmla="*/ 341 h 341"/>
                  <a:gd name="T4" fmla="*/ 886 w 898"/>
                  <a:gd name="T5" fmla="*/ 341 h 341"/>
                  <a:gd name="T6" fmla="*/ 898 w 898"/>
                  <a:gd name="T7" fmla="*/ 325 h 341"/>
                  <a:gd name="T8" fmla="*/ 0 w 898"/>
                  <a:gd name="T9" fmla="*/ 0 h 341"/>
                </a:gdLst>
                <a:ahLst/>
                <a:cxnLst>
                  <a:cxn ang="0">
                    <a:pos x="T0" y="T1"/>
                  </a:cxn>
                  <a:cxn ang="0">
                    <a:pos x="T2" y="T3"/>
                  </a:cxn>
                  <a:cxn ang="0">
                    <a:pos x="T4" y="T5"/>
                  </a:cxn>
                  <a:cxn ang="0">
                    <a:pos x="T6" y="T7"/>
                  </a:cxn>
                  <a:cxn ang="0">
                    <a:pos x="T8" y="T9"/>
                  </a:cxn>
                </a:cxnLst>
                <a:rect l="0" t="0" r="r" b="b"/>
                <a:pathLst>
                  <a:path w="898" h="341">
                    <a:moveTo>
                      <a:pt x="0" y="0"/>
                    </a:moveTo>
                    <a:lnTo>
                      <a:pt x="248" y="341"/>
                    </a:lnTo>
                    <a:lnTo>
                      <a:pt x="886" y="341"/>
                    </a:lnTo>
                    <a:lnTo>
                      <a:pt x="898" y="3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497">
                <a:extLst>
                  <a:ext uri="{FF2B5EF4-FFF2-40B4-BE49-F238E27FC236}">
                    <a16:creationId xmlns:a16="http://schemas.microsoft.com/office/drawing/2014/main" id="{00A38127-BC97-46C1-BB75-785B1F89DE4C}"/>
                  </a:ext>
                </a:extLst>
              </p:cNvPr>
              <p:cNvSpPr>
                <a:spLocks/>
              </p:cNvSpPr>
              <p:nvPr/>
            </p:nvSpPr>
            <p:spPr bwMode="auto">
              <a:xfrm>
                <a:off x="4041" y="842"/>
                <a:ext cx="750" cy="292"/>
              </a:xfrm>
              <a:custGeom>
                <a:avLst/>
                <a:gdLst>
                  <a:gd name="T0" fmla="*/ 702 w 750"/>
                  <a:gd name="T1" fmla="*/ 0 h 292"/>
                  <a:gd name="T2" fmla="*/ 76 w 750"/>
                  <a:gd name="T3" fmla="*/ 0 h 292"/>
                  <a:gd name="T4" fmla="*/ 0 w 750"/>
                  <a:gd name="T5" fmla="*/ 292 h 292"/>
                  <a:gd name="T6" fmla="*/ 750 w 750"/>
                  <a:gd name="T7" fmla="*/ 204 h 292"/>
                  <a:gd name="T8" fmla="*/ 702 w 750"/>
                  <a:gd name="T9" fmla="*/ 0 h 292"/>
                </a:gdLst>
                <a:ahLst/>
                <a:cxnLst>
                  <a:cxn ang="0">
                    <a:pos x="T0" y="T1"/>
                  </a:cxn>
                  <a:cxn ang="0">
                    <a:pos x="T2" y="T3"/>
                  </a:cxn>
                  <a:cxn ang="0">
                    <a:pos x="T4" y="T5"/>
                  </a:cxn>
                  <a:cxn ang="0">
                    <a:pos x="T6" y="T7"/>
                  </a:cxn>
                  <a:cxn ang="0">
                    <a:pos x="T8" y="T9"/>
                  </a:cxn>
                </a:cxnLst>
                <a:rect l="0" t="0" r="r" b="b"/>
                <a:pathLst>
                  <a:path w="750" h="292">
                    <a:moveTo>
                      <a:pt x="702" y="0"/>
                    </a:moveTo>
                    <a:lnTo>
                      <a:pt x="76" y="0"/>
                    </a:lnTo>
                    <a:lnTo>
                      <a:pt x="0" y="292"/>
                    </a:lnTo>
                    <a:lnTo>
                      <a:pt x="750" y="204"/>
                    </a:lnTo>
                    <a:lnTo>
                      <a:pt x="702" y="0"/>
                    </a:lnTo>
                    <a:close/>
                  </a:path>
                </a:pathLst>
              </a:custGeom>
              <a:solidFill>
                <a:srgbClr val="4399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4" name="Freeform 499">
              <a:extLst>
                <a:ext uri="{FF2B5EF4-FFF2-40B4-BE49-F238E27FC236}">
                  <a16:creationId xmlns:a16="http://schemas.microsoft.com/office/drawing/2014/main" id="{5FB31C4C-7626-45A4-9191-59ED08397E51}"/>
                </a:ext>
              </a:extLst>
            </p:cNvPr>
            <p:cNvSpPr>
              <a:spLocks/>
            </p:cNvSpPr>
            <p:nvPr/>
          </p:nvSpPr>
          <p:spPr bwMode="auto">
            <a:xfrm>
              <a:off x="4041" y="842"/>
              <a:ext cx="750" cy="292"/>
            </a:xfrm>
            <a:custGeom>
              <a:avLst/>
              <a:gdLst>
                <a:gd name="T0" fmla="*/ 702 w 750"/>
                <a:gd name="T1" fmla="*/ 0 h 292"/>
                <a:gd name="T2" fmla="*/ 76 w 750"/>
                <a:gd name="T3" fmla="*/ 0 h 292"/>
                <a:gd name="T4" fmla="*/ 0 w 750"/>
                <a:gd name="T5" fmla="*/ 292 h 292"/>
                <a:gd name="T6" fmla="*/ 750 w 750"/>
                <a:gd name="T7" fmla="*/ 204 h 292"/>
                <a:gd name="T8" fmla="*/ 702 w 750"/>
                <a:gd name="T9" fmla="*/ 0 h 292"/>
              </a:gdLst>
              <a:ahLst/>
              <a:cxnLst>
                <a:cxn ang="0">
                  <a:pos x="T0" y="T1"/>
                </a:cxn>
                <a:cxn ang="0">
                  <a:pos x="T2" y="T3"/>
                </a:cxn>
                <a:cxn ang="0">
                  <a:pos x="T4" y="T5"/>
                </a:cxn>
                <a:cxn ang="0">
                  <a:pos x="T6" y="T7"/>
                </a:cxn>
                <a:cxn ang="0">
                  <a:pos x="T8" y="T9"/>
                </a:cxn>
              </a:cxnLst>
              <a:rect l="0" t="0" r="r" b="b"/>
              <a:pathLst>
                <a:path w="750" h="292">
                  <a:moveTo>
                    <a:pt x="702" y="0"/>
                  </a:moveTo>
                  <a:lnTo>
                    <a:pt x="76" y="0"/>
                  </a:lnTo>
                  <a:lnTo>
                    <a:pt x="0" y="292"/>
                  </a:lnTo>
                  <a:lnTo>
                    <a:pt x="750" y="204"/>
                  </a:lnTo>
                  <a:lnTo>
                    <a:pt x="7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500">
              <a:extLst>
                <a:ext uri="{FF2B5EF4-FFF2-40B4-BE49-F238E27FC236}">
                  <a16:creationId xmlns:a16="http://schemas.microsoft.com/office/drawing/2014/main" id="{67E3713C-CFAF-486D-B09E-C365B48B7048}"/>
                </a:ext>
              </a:extLst>
            </p:cNvPr>
            <p:cNvSpPr>
              <a:spLocks/>
            </p:cNvSpPr>
            <p:nvPr/>
          </p:nvSpPr>
          <p:spPr bwMode="auto">
            <a:xfrm>
              <a:off x="4300" y="1881"/>
              <a:ext cx="443" cy="341"/>
            </a:xfrm>
            <a:custGeom>
              <a:avLst/>
              <a:gdLst>
                <a:gd name="T0" fmla="*/ 195 w 443"/>
                <a:gd name="T1" fmla="*/ 0 h 341"/>
                <a:gd name="T2" fmla="*/ 0 w 443"/>
                <a:gd name="T3" fmla="*/ 341 h 341"/>
                <a:gd name="T4" fmla="*/ 443 w 443"/>
                <a:gd name="T5" fmla="*/ 341 h 341"/>
                <a:gd name="T6" fmla="*/ 195 w 443"/>
                <a:gd name="T7" fmla="*/ 0 h 341"/>
              </a:gdLst>
              <a:ahLst/>
              <a:cxnLst>
                <a:cxn ang="0">
                  <a:pos x="T0" y="T1"/>
                </a:cxn>
                <a:cxn ang="0">
                  <a:pos x="T2" y="T3"/>
                </a:cxn>
                <a:cxn ang="0">
                  <a:pos x="T4" y="T5"/>
                </a:cxn>
                <a:cxn ang="0">
                  <a:pos x="T6" y="T7"/>
                </a:cxn>
              </a:cxnLst>
              <a:rect l="0" t="0" r="r" b="b"/>
              <a:pathLst>
                <a:path w="443" h="341">
                  <a:moveTo>
                    <a:pt x="195" y="0"/>
                  </a:moveTo>
                  <a:lnTo>
                    <a:pt x="0" y="341"/>
                  </a:lnTo>
                  <a:lnTo>
                    <a:pt x="443" y="341"/>
                  </a:lnTo>
                  <a:lnTo>
                    <a:pt x="195" y="0"/>
                  </a:lnTo>
                  <a:close/>
                </a:path>
              </a:pathLst>
            </a:custGeom>
            <a:solidFill>
              <a:srgbClr val="2D89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501">
              <a:extLst>
                <a:ext uri="{FF2B5EF4-FFF2-40B4-BE49-F238E27FC236}">
                  <a16:creationId xmlns:a16="http://schemas.microsoft.com/office/drawing/2014/main" id="{8DB1B386-E29B-4AC2-8CC2-25EBEC6D5BAD}"/>
                </a:ext>
              </a:extLst>
            </p:cNvPr>
            <p:cNvSpPr>
              <a:spLocks/>
            </p:cNvSpPr>
            <p:nvPr/>
          </p:nvSpPr>
          <p:spPr bwMode="auto">
            <a:xfrm>
              <a:off x="4300" y="1881"/>
              <a:ext cx="443" cy="341"/>
            </a:xfrm>
            <a:custGeom>
              <a:avLst/>
              <a:gdLst>
                <a:gd name="T0" fmla="*/ 195 w 443"/>
                <a:gd name="T1" fmla="*/ 0 h 341"/>
                <a:gd name="T2" fmla="*/ 0 w 443"/>
                <a:gd name="T3" fmla="*/ 341 h 341"/>
                <a:gd name="T4" fmla="*/ 443 w 443"/>
                <a:gd name="T5" fmla="*/ 341 h 341"/>
                <a:gd name="T6" fmla="*/ 195 w 443"/>
                <a:gd name="T7" fmla="*/ 0 h 341"/>
              </a:gdLst>
              <a:ahLst/>
              <a:cxnLst>
                <a:cxn ang="0">
                  <a:pos x="T0" y="T1"/>
                </a:cxn>
                <a:cxn ang="0">
                  <a:pos x="T2" y="T3"/>
                </a:cxn>
                <a:cxn ang="0">
                  <a:pos x="T4" y="T5"/>
                </a:cxn>
                <a:cxn ang="0">
                  <a:pos x="T6" y="T7"/>
                </a:cxn>
              </a:cxnLst>
              <a:rect l="0" t="0" r="r" b="b"/>
              <a:pathLst>
                <a:path w="443" h="341">
                  <a:moveTo>
                    <a:pt x="195" y="0"/>
                  </a:moveTo>
                  <a:lnTo>
                    <a:pt x="0" y="341"/>
                  </a:lnTo>
                  <a:lnTo>
                    <a:pt x="443" y="341"/>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02">
              <a:extLst>
                <a:ext uri="{FF2B5EF4-FFF2-40B4-BE49-F238E27FC236}">
                  <a16:creationId xmlns:a16="http://schemas.microsoft.com/office/drawing/2014/main" id="{41DF2CAA-CA56-4AAC-9EFB-49CBB712B5BA}"/>
                </a:ext>
              </a:extLst>
            </p:cNvPr>
            <p:cNvSpPr>
              <a:spLocks/>
            </p:cNvSpPr>
            <p:nvPr/>
          </p:nvSpPr>
          <p:spPr bwMode="auto">
            <a:xfrm>
              <a:off x="3828" y="842"/>
              <a:ext cx="289" cy="292"/>
            </a:xfrm>
            <a:custGeom>
              <a:avLst/>
              <a:gdLst>
                <a:gd name="T0" fmla="*/ 289 w 289"/>
                <a:gd name="T1" fmla="*/ 0 h 292"/>
                <a:gd name="T2" fmla="*/ 0 w 289"/>
                <a:gd name="T3" fmla="*/ 0 h 292"/>
                <a:gd name="T4" fmla="*/ 213 w 289"/>
                <a:gd name="T5" fmla="*/ 292 h 292"/>
                <a:gd name="T6" fmla="*/ 289 w 289"/>
                <a:gd name="T7" fmla="*/ 0 h 292"/>
              </a:gdLst>
              <a:ahLst/>
              <a:cxnLst>
                <a:cxn ang="0">
                  <a:pos x="T0" y="T1"/>
                </a:cxn>
                <a:cxn ang="0">
                  <a:pos x="T2" y="T3"/>
                </a:cxn>
                <a:cxn ang="0">
                  <a:pos x="T4" y="T5"/>
                </a:cxn>
                <a:cxn ang="0">
                  <a:pos x="T6" y="T7"/>
                </a:cxn>
              </a:cxnLst>
              <a:rect l="0" t="0" r="r" b="b"/>
              <a:pathLst>
                <a:path w="289" h="292">
                  <a:moveTo>
                    <a:pt x="289" y="0"/>
                  </a:moveTo>
                  <a:lnTo>
                    <a:pt x="0" y="0"/>
                  </a:lnTo>
                  <a:lnTo>
                    <a:pt x="213" y="292"/>
                  </a:lnTo>
                  <a:lnTo>
                    <a:pt x="289" y="0"/>
                  </a:lnTo>
                  <a:close/>
                </a:path>
              </a:pathLst>
            </a:custGeom>
            <a:solidFill>
              <a:srgbClr val="499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503">
              <a:extLst>
                <a:ext uri="{FF2B5EF4-FFF2-40B4-BE49-F238E27FC236}">
                  <a16:creationId xmlns:a16="http://schemas.microsoft.com/office/drawing/2014/main" id="{B0D0ADD0-002D-4A04-8312-94A25303209B}"/>
                </a:ext>
              </a:extLst>
            </p:cNvPr>
            <p:cNvSpPr>
              <a:spLocks/>
            </p:cNvSpPr>
            <p:nvPr/>
          </p:nvSpPr>
          <p:spPr bwMode="auto">
            <a:xfrm>
              <a:off x="3828" y="842"/>
              <a:ext cx="289" cy="292"/>
            </a:xfrm>
            <a:custGeom>
              <a:avLst/>
              <a:gdLst>
                <a:gd name="T0" fmla="*/ 289 w 289"/>
                <a:gd name="T1" fmla="*/ 0 h 292"/>
                <a:gd name="T2" fmla="*/ 0 w 289"/>
                <a:gd name="T3" fmla="*/ 0 h 292"/>
                <a:gd name="T4" fmla="*/ 213 w 289"/>
                <a:gd name="T5" fmla="*/ 292 h 292"/>
                <a:gd name="T6" fmla="*/ 289 w 289"/>
                <a:gd name="T7" fmla="*/ 0 h 292"/>
              </a:gdLst>
              <a:ahLst/>
              <a:cxnLst>
                <a:cxn ang="0">
                  <a:pos x="T0" y="T1"/>
                </a:cxn>
                <a:cxn ang="0">
                  <a:pos x="T2" y="T3"/>
                </a:cxn>
                <a:cxn ang="0">
                  <a:pos x="T4" y="T5"/>
                </a:cxn>
                <a:cxn ang="0">
                  <a:pos x="T6" y="T7"/>
                </a:cxn>
              </a:cxnLst>
              <a:rect l="0" t="0" r="r" b="b"/>
              <a:pathLst>
                <a:path w="289" h="292">
                  <a:moveTo>
                    <a:pt x="289" y="0"/>
                  </a:moveTo>
                  <a:lnTo>
                    <a:pt x="0" y="0"/>
                  </a:lnTo>
                  <a:lnTo>
                    <a:pt x="213" y="292"/>
                  </a:lnTo>
                  <a:lnTo>
                    <a:pt x="2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504">
              <a:extLst>
                <a:ext uri="{FF2B5EF4-FFF2-40B4-BE49-F238E27FC236}">
                  <a16:creationId xmlns:a16="http://schemas.microsoft.com/office/drawing/2014/main" id="{B1A2FB3E-9203-4399-847F-4E059DE14159}"/>
                </a:ext>
              </a:extLst>
            </p:cNvPr>
            <p:cNvSpPr>
              <a:spLocks noEditPoints="1"/>
            </p:cNvSpPr>
            <p:nvPr/>
          </p:nvSpPr>
          <p:spPr bwMode="auto">
            <a:xfrm>
              <a:off x="4041" y="1046"/>
              <a:ext cx="750" cy="835"/>
            </a:xfrm>
            <a:custGeom>
              <a:avLst/>
              <a:gdLst>
                <a:gd name="T0" fmla="*/ 750 w 750"/>
                <a:gd name="T1" fmla="*/ 0 h 835"/>
                <a:gd name="T2" fmla="*/ 0 w 750"/>
                <a:gd name="T3" fmla="*/ 88 h 835"/>
                <a:gd name="T4" fmla="*/ 454 w 750"/>
                <a:gd name="T5" fmla="*/ 835 h 835"/>
                <a:gd name="T6" fmla="*/ 750 w 750"/>
                <a:gd name="T7" fmla="*/ 0 h 835"/>
                <a:gd name="T8" fmla="*/ 750 w 750"/>
                <a:gd name="T9" fmla="*/ 0 h 835"/>
                <a:gd name="T10" fmla="*/ 750 w 750"/>
                <a:gd name="T11" fmla="*/ 0 h 835"/>
              </a:gdLst>
              <a:ahLst/>
              <a:cxnLst>
                <a:cxn ang="0">
                  <a:pos x="T0" y="T1"/>
                </a:cxn>
                <a:cxn ang="0">
                  <a:pos x="T2" y="T3"/>
                </a:cxn>
                <a:cxn ang="0">
                  <a:pos x="T4" y="T5"/>
                </a:cxn>
                <a:cxn ang="0">
                  <a:pos x="T6" y="T7"/>
                </a:cxn>
                <a:cxn ang="0">
                  <a:pos x="T8" y="T9"/>
                </a:cxn>
                <a:cxn ang="0">
                  <a:pos x="T10" y="T11"/>
                </a:cxn>
              </a:cxnLst>
              <a:rect l="0" t="0" r="r" b="b"/>
              <a:pathLst>
                <a:path w="750" h="835">
                  <a:moveTo>
                    <a:pt x="750" y="0"/>
                  </a:moveTo>
                  <a:lnTo>
                    <a:pt x="0" y="88"/>
                  </a:lnTo>
                  <a:lnTo>
                    <a:pt x="454" y="835"/>
                  </a:lnTo>
                  <a:lnTo>
                    <a:pt x="750" y="0"/>
                  </a:lnTo>
                  <a:close/>
                  <a:moveTo>
                    <a:pt x="750" y="0"/>
                  </a:moveTo>
                  <a:lnTo>
                    <a:pt x="750" y="0"/>
                  </a:lnTo>
                  <a:close/>
                </a:path>
              </a:pathLst>
            </a:custGeom>
            <a:solidFill>
              <a:srgbClr val="3C9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05">
              <a:extLst>
                <a:ext uri="{FF2B5EF4-FFF2-40B4-BE49-F238E27FC236}">
                  <a16:creationId xmlns:a16="http://schemas.microsoft.com/office/drawing/2014/main" id="{8672BCCB-21D8-4C16-B4A6-EB98EA7A3AF2}"/>
                </a:ext>
              </a:extLst>
            </p:cNvPr>
            <p:cNvSpPr>
              <a:spLocks noEditPoints="1"/>
            </p:cNvSpPr>
            <p:nvPr/>
          </p:nvSpPr>
          <p:spPr bwMode="auto">
            <a:xfrm>
              <a:off x="4041" y="1046"/>
              <a:ext cx="750" cy="835"/>
            </a:xfrm>
            <a:custGeom>
              <a:avLst/>
              <a:gdLst>
                <a:gd name="T0" fmla="*/ 750 w 750"/>
                <a:gd name="T1" fmla="*/ 0 h 835"/>
                <a:gd name="T2" fmla="*/ 0 w 750"/>
                <a:gd name="T3" fmla="*/ 88 h 835"/>
                <a:gd name="T4" fmla="*/ 454 w 750"/>
                <a:gd name="T5" fmla="*/ 835 h 835"/>
                <a:gd name="T6" fmla="*/ 750 w 750"/>
                <a:gd name="T7" fmla="*/ 0 h 835"/>
                <a:gd name="T8" fmla="*/ 750 w 750"/>
                <a:gd name="T9" fmla="*/ 0 h 835"/>
                <a:gd name="T10" fmla="*/ 750 w 750"/>
                <a:gd name="T11" fmla="*/ 0 h 835"/>
              </a:gdLst>
              <a:ahLst/>
              <a:cxnLst>
                <a:cxn ang="0">
                  <a:pos x="T0" y="T1"/>
                </a:cxn>
                <a:cxn ang="0">
                  <a:pos x="T2" y="T3"/>
                </a:cxn>
                <a:cxn ang="0">
                  <a:pos x="T4" y="T5"/>
                </a:cxn>
                <a:cxn ang="0">
                  <a:pos x="T6" y="T7"/>
                </a:cxn>
                <a:cxn ang="0">
                  <a:pos x="T8" y="T9"/>
                </a:cxn>
                <a:cxn ang="0">
                  <a:pos x="T10" y="T11"/>
                </a:cxn>
              </a:cxnLst>
              <a:rect l="0" t="0" r="r" b="b"/>
              <a:pathLst>
                <a:path w="750" h="835">
                  <a:moveTo>
                    <a:pt x="750" y="0"/>
                  </a:moveTo>
                  <a:lnTo>
                    <a:pt x="0" y="88"/>
                  </a:lnTo>
                  <a:lnTo>
                    <a:pt x="454" y="835"/>
                  </a:lnTo>
                  <a:lnTo>
                    <a:pt x="750" y="0"/>
                  </a:lnTo>
                  <a:moveTo>
                    <a:pt x="750" y="0"/>
                  </a:moveTo>
                  <a:lnTo>
                    <a:pt x="7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06">
              <a:extLst>
                <a:ext uri="{FF2B5EF4-FFF2-40B4-BE49-F238E27FC236}">
                  <a16:creationId xmlns:a16="http://schemas.microsoft.com/office/drawing/2014/main" id="{97DE9DC5-C29F-4CED-A043-CF648AC800E0}"/>
                </a:ext>
              </a:extLst>
            </p:cNvPr>
            <p:cNvSpPr>
              <a:spLocks/>
            </p:cNvSpPr>
            <p:nvPr/>
          </p:nvSpPr>
          <p:spPr bwMode="auto">
            <a:xfrm>
              <a:off x="3066" y="1557"/>
              <a:ext cx="1429" cy="665"/>
            </a:xfrm>
            <a:custGeom>
              <a:avLst/>
              <a:gdLst>
                <a:gd name="T0" fmla="*/ 0 w 1429"/>
                <a:gd name="T1" fmla="*/ 0 h 665"/>
                <a:gd name="T2" fmla="*/ 224 w 1429"/>
                <a:gd name="T3" fmla="*/ 665 h 665"/>
                <a:gd name="T4" fmla="*/ 1234 w 1429"/>
                <a:gd name="T5" fmla="*/ 665 h 665"/>
                <a:gd name="T6" fmla="*/ 1429 w 1429"/>
                <a:gd name="T7" fmla="*/ 324 h 665"/>
                <a:gd name="T8" fmla="*/ 0 w 1429"/>
                <a:gd name="T9" fmla="*/ 0 h 665"/>
              </a:gdLst>
              <a:ahLst/>
              <a:cxnLst>
                <a:cxn ang="0">
                  <a:pos x="T0" y="T1"/>
                </a:cxn>
                <a:cxn ang="0">
                  <a:pos x="T2" y="T3"/>
                </a:cxn>
                <a:cxn ang="0">
                  <a:pos x="T4" y="T5"/>
                </a:cxn>
                <a:cxn ang="0">
                  <a:pos x="T6" y="T7"/>
                </a:cxn>
                <a:cxn ang="0">
                  <a:pos x="T8" y="T9"/>
                </a:cxn>
              </a:cxnLst>
              <a:rect l="0" t="0" r="r" b="b"/>
              <a:pathLst>
                <a:path w="1429" h="665">
                  <a:moveTo>
                    <a:pt x="0" y="0"/>
                  </a:moveTo>
                  <a:lnTo>
                    <a:pt x="224" y="665"/>
                  </a:lnTo>
                  <a:lnTo>
                    <a:pt x="1234" y="665"/>
                  </a:lnTo>
                  <a:lnTo>
                    <a:pt x="1429" y="324"/>
                  </a:lnTo>
                  <a:lnTo>
                    <a:pt x="0" y="0"/>
                  </a:lnTo>
                  <a:close/>
                </a:path>
              </a:pathLst>
            </a:custGeom>
            <a:solidFill>
              <a:srgbClr val="369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07">
              <a:extLst>
                <a:ext uri="{FF2B5EF4-FFF2-40B4-BE49-F238E27FC236}">
                  <a16:creationId xmlns:a16="http://schemas.microsoft.com/office/drawing/2014/main" id="{79F48345-CE8D-4F54-8FAB-C70C8E3690D5}"/>
                </a:ext>
              </a:extLst>
            </p:cNvPr>
            <p:cNvSpPr>
              <a:spLocks/>
            </p:cNvSpPr>
            <p:nvPr/>
          </p:nvSpPr>
          <p:spPr bwMode="auto">
            <a:xfrm>
              <a:off x="3066" y="1557"/>
              <a:ext cx="1429" cy="665"/>
            </a:xfrm>
            <a:custGeom>
              <a:avLst/>
              <a:gdLst>
                <a:gd name="T0" fmla="*/ 0 w 1429"/>
                <a:gd name="T1" fmla="*/ 0 h 665"/>
                <a:gd name="T2" fmla="*/ 224 w 1429"/>
                <a:gd name="T3" fmla="*/ 665 h 665"/>
                <a:gd name="T4" fmla="*/ 1234 w 1429"/>
                <a:gd name="T5" fmla="*/ 665 h 665"/>
                <a:gd name="T6" fmla="*/ 1429 w 1429"/>
                <a:gd name="T7" fmla="*/ 324 h 665"/>
                <a:gd name="T8" fmla="*/ 0 w 1429"/>
                <a:gd name="T9" fmla="*/ 0 h 665"/>
              </a:gdLst>
              <a:ahLst/>
              <a:cxnLst>
                <a:cxn ang="0">
                  <a:pos x="T0" y="T1"/>
                </a:cxn>
                <a:cxn ang="0">
                  <a:pos x="T2" y="T3"/>
                </a:cxn>
                <a:cxn ang="0">
                  <a:pos x="T4" y="T5"/>
                </a:cxn>
                <a:cxn ang="0">
                  <a:pos x="T6" y="T7"/>
                </a:cxn>
                <a:cxn ang="0">
                  <a:pos x="T8" y="T9"/>
                </a:cxn>
              </a:cxnLst>
              <a:rect l="0" t="0" r="r" b="b"/>
              <a:pathLst>
                <a:path w="1429" h="665">
                  <a:moveTo>
                    <a:pt x="0" y="0"/>
                  </a:moveTo>
                  <a:lnTo>
                    <a:pt x="224" y="665"/>
                  </a:lnTo>
                  <a:lnTo>
                    <a:pt x="1234" y="665"/>
                  </a:lnTo>
                  <a:lnTo>
                    <a:pt x="1429" y="3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508">
              <a:extLst>
                <a:ext uri="{FF2B5EF4-FFF2-40B4-BE49-F238E27FC236}">
                  <a16:creationId xmlns:a16="http://schemas.microsoft.com/office/drawing/2014/main" id="{8FC2C004-D9A1-4E3B-BF59-2892B6A86C20}"/>
                </a:ext>
              </a:extLst>
            </p:cNvPr>
            <p:cNvSpPr>
              <a:spLocks/>
            </p:cNvSpPr>
            <p:nvPr/>
          </p:nvSpPr>
          <p:spPr bwMode="auto">
            <a:xfrm>
              <a:off x="3066" y="1134"/>
              <a:ext cx="1429" cy="747"/>
            </a:xfrm>
            <a:custGeom>
              <a:avLst/>
              <a:gdLst>
                <a:gd name="T0" fmla="*/ 975 w 1429"/>
                <a:gd name="T1" fmla="*/ 0 h 747"/>
                <a:gd name="T2" fmla="*/ 975 w 1429"/>
                <a:gd name="T3" fmla="*/ 0 h 747"/>
                <a:gd name="T4" fmla="*/ 0 w 1429"/>
                <a:gd name="T5" fmla="*/ 423 h 747"/>
                <a:gd name="T6" fmla="*/ 1429 w 1429"/>
                <a:gd name="T7" fmla="*/ 747 h 747"/>
                <a:gd name="T8" fmla="*/ 975 w 1429"/>
                <a:gd name="T9" fmla="*/ 0 h 747"/>
              </a:gdLst>
              <a:ahLst/>
              <a:cxnLst>
                <a:cxn ang="0">
                  <a:pos x="T0" y="T1"/>
                </a:cxn>
                <a:cxn ang="0">
                  <a:pos x="T2" y="T3"/>
                </a:cxn>
                <a:cxn ang="0">
                  <a:pos x="T4" y="T5"/>
                </a:cxn>
                <a:cxn ang="0">
                  <a:pos x="T6" y="T7"/>
                </a:cxn>
                <a:cxn ang="0">
                  <a:pos x="T8" y="T9"/>
                </a:cxn>
              </a:cxnLst>
              <a:rect l="0" t="0" r="r" b="b"/>
              <a:pathLst>
                <a:path w="1429" h="747">
                  <a:moveTo>
                    <a:pt x="975" y="0"/>
                  </a:moveTo>
                  <a:lnTo>
                    <a:pt x="975" y="0"/>
                  </a:lnTo>
                  <a:lnTo>
                    <a:pt x="0" y="423"/>
                  </a:lnTo>
                  <a:lnTo>
                    <a:pt x="1429" y="747"/>
                  </a:lnTo>
                  <a:lnTo>
                    <a:pt x="975" y="0"/>
                  </a:lnTo>
                  <a:close/>
                </a:path>
              </a:pathLst>
            </a:custGeom>
            <a:solidFill>
              <a:srgbClr val="3D9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509">
              <a:extLst>
                <a:ext uri="{FF2B5EF4-FFF2-40B4-BE49-F238E27FC236}">
                  <a16:creationId xmlns:a16="http://schemas.microsoft.com/office/drawing/2014/main" id="{65D45194-55FD-4F93-9570-0EBFF41CAFBB}"/>
                </a:ext>
              </a:extLst>
            </p:cNvPr>
            <p:cNvSpPr>
              <a:spLocks/>
            </p:cNvSpPr>
            <p:nvPr/>
          </p:nvSpPr>
          <p:spPr bwMode="auto">
            <a:xfrm>
              <a:off x="3066" y="1134"/>
              <a:ext cx="1429" cy="747"/>
            </a:xfrm>
            <a:custGeom>
              <a:avLst/>
              <a:gdLst>
                <a:gd name="T0" fmla="*/ 975 w 1429"/>
                <a:gd name="T1" fmla="*/ 0 h 747"/>
                <a:gd name="T2" fmla="*/ 975 w 1429"/>
                <a:gd name="T3" fmla="*/ 0 h 747"/>
                <a:gd name="T4" fmla="*/ 0 w 1429"/>
                <a:gd name="T5" fmla="*/ 423 h 747"/>
                <a:gd name="T6" fmla="*/ 1429 w 1429"/>
                <a:gd name="T7" fmla="*/ 747 h 747"/>
                <a:gd name="T8" fmla="*/ 975 w 1429"/>
                <a:gd name="T9" fmla="*/ 0 h 747"/>
              </a:gdLst>
              <a:ahLst/>
              <a:cxnLst>
                <a:cxn ang="0">
                  <a:pos x="T0" y="T1"/>
                </a:cxn>
                <a:cxn ang="0">
                  <a:pos x="T2" y="T3"/>
                </a:cxn>
                <a:cxn ang="0">
                  <a:pos x="T4" y="T5"/>
                </a:cxn>
                <a:cxn ang="0">
                  <a:pos x="T6" y="T7"/>
                </a:cxn>
                <a:cxn ang="0">
                  <a:pos x="T8" y="T9"/>
                </a:cxn>
              </a:cxnLst>
              <a:rect l="0" t="0" r="r" b="b"/>
              <a:pathLst>
                <a:path w="1429" h="747">
                  <a:moveTo>
                    <a:pt x="975" y="0"/>
                  </a:moveTo>
                  <a:lnTo>
                    <a:pt x="975" y="0"/>
                  </a:lnTo>
                  <a:lnTo>
                    <a:pt x="0" y="423"/>
                  </a:lnTo>
                  <a:lnTo>
                    <a:pt x="1429" y="747"/>
                  </a:lnTo>
                  <a:lnTo>
                    <a:pt x="9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510">
              <a:extLst>
                <a:ext uri="{FF2B5EF4-FFF2-40B4-BE49-F238E27FC236}">
                  <a16:creationId xmlns:a16="http://schemas.microsoft.com/office/drawing/2014/main" id="{C68EC3AE-D7B2-4D4A-8684-F9C0660649DB}"/>
                </a:ext>
              </a:extLst>
            </p:cNvPr>
            <p:cNvSpPr>
              <a:spLocks/>
            </p:cNvSpPr>
            <p:nvPr/>
          </p:nvSpPr>
          <p:spPr bwMode="auto">
            <a:xfrm>
              <a:off x="2942" y="1557"/>
              <a:ext cx="348" cy="665"/>
            </a:xfrm>
            <a:custGeom>
              <a:avLst/>
              <a:gdLst>
                <a:gd name="T0" fmla="*/ 124 w 348"/>
                <a:gd name="T1" fmla="*/ 0 h 665"/>
                <a:gd name="T2" fmla="*/ 0 w 348"/>
                <a:gd name="T3" fmla="*/ 665 h 665"/>
                <a:gd name="T4" fmla="*/ 348 w 348"/>
                <a:gd name="T5" fmla="*/ 665 h 665"/>
                <a:gd name="T6" fmla="*/ 124 w 348"/>
                <a:gd name="T7" fmla="*/ 0 h 665"/>
              </a:gdLst>
              <a:ahLst/>
              <a:cxnLst>
                <a:cxn ang="0">
                  <a:pos x="T0" y="T1"/>
                </a:cxn>
                <a:cxn ang="0">
                  <a:pos x="T2" y="T3"/>
                </a:cxn>
                <a:cxn ang="0">
                  <a:pos x="T4" y="T5"/>
                </a:cxn>
                <a:cxn ang="0">
                  <a:pos x="T6" y="T7"/>
                </a:cxn>
              </a:cxnLst>
              <a:rect l="0" t="0" r="r" b="b"/>
              <a:pathLst>
                <a:path w="348" h="665">
                  <a:moveTo>
                    <a:pt x="124" y="0"/>
                  </a:moveTo>
                  <a:lnTo>
                    <a:pt x="0" y="665"/>
                  </a:lnTo>
                  <a:lnTo>
                    <a:pt x="348" y="665"/>
                  </a:lnTo>
                  <a:lnTo>
                    <a:pt x="124" y="0"/>
                  </a:lnTo>
                  <a:close/>
                </a:path>
              </a:pathLst>
            </a:custGeom>
            <a:solidFill>
              <a:srgbClr val="378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511">
              <a:extLst>
                <a:ext uri="{FF2B5EF4-FFF2-40B4-BE49-F238E27FC236}">
                  <a16:creationId xmlns:a16="http://schemas.microsoft.com/office/drawing/2014/main" id="{A5508AB0-E627-4320-BC5C-C8FC2311903F}"/>
                </a:ext>
              </a:extLst>
            </p:cNvPr>
            <p:cNvSpPr>
              <a:spLocks/>
            </p:cNvSpPr>
            <p:nvPr/>
          </p:nvSpPr>
          <p:spPr bwMode="auto">
            <a:xfrm>
              <a:off x="2942" y="1557"/>
              <a:ext cx="348" cy="665"/>
            </a:xfrm>
            <a:custGeom>
              <a:avLst/>
              <a:gdLst>
                <a:gd name="T0" fmla="*/ 124 w 348"/>
                <a:gd name="T1" fmla="*/ 0 h 665"/>
                <a:gd name="T2" fmla="*/ 0 w 348"/>
                <a:gd name="T3" fmla="*/ 665 h 665"/>
                <a:gd name="T4" fmla="*/ 348 w 348"/>
                <a:gd name="T5" fmla="*/ 665 h 665"/>
                <a:gd name="T6" fmla="*/ 124 w 348"/>
                <a:gd name="T7" fmla="*/ 0 h 665"/>
              </a:gdLst>
              <a:ahLst/>
              <a:cxnLst>
                <a:cxn ang="0">
                  <a:pos x="T0" y="T1"/>
                </a:cxn>
                <a:cxn ang="0">
                  <a:pos x="T2" y="T3"/>
                </a:cxn>
                <a:cxn ang="0">
                  <a:pos x="T4" y="T5"/>
                </a:cxn>
                <a:cxn ang="0">
                  <a:pos x="T6" y="T7"/>
                </a:cxn>
              </a:cxnLst>
              <a:rect l="0" t="0" r="r" b="b"/>
              <a:pathLst>
                <a:path w="348" h="665">
                  <a:moveTo>
                    <a:pt x="124" y="0"/>
                  </a:moveTo>
                  <a:lnTo>
                    <a:pt x="0" y="665"/>
                  </a:lnTo>
                  <a:lnTo>
                    <a:pt x="348" y="665"/>
                  </a:ln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512">
              <a:extLst>
                <a:ext uri="{FF2B5EF4-FFF2-40B4-BE49-F238E27FC236}">
                  <a16:creationId xmlns:a16="http://schemas.microsoft.com/office/drawing/2014/main" id="{985BCFB6-4E8D-43C3-991F-64FADD8C04A3}"/>
                </a:ext>
              </a:extLst>
            </p:cNvPr>
            <p:cNvSpPr>
              <a:spLocks noEditPoints="1"/>
            </p:cNvSpPr>
            <p:nvPr/>
          </p:nvSpPr>
          <p:spPr bwMode="auto">
            <a:xfrm>
              <a:off x="2818" y="842"/>
              <a:ext cx="1223" cy="292"/>
            </a:xfrm>
            <a:custGeom>
              <a:avLst/>
              <a:gdLst>
                <a:gd name="T0" fmla="*/ 1223 w 1223"/>
                <a:gd name="T1" fmla="*/ 292 h 292"/>
                <a:gd name="T2" fmla="*/ 1223 w 1223"/>
                <a:gd name="T3" fmla="*/ 292 h 292"/>
                <a:gd name="T4" fmla="*/ 1010 w 1223"/>
                <a:gd name="T5" fmla="*/ 0 h 292"/>
                <a:gd name="T6" fmla="*/ 83 w 1223"/>
                <a:gd name="T7" fmla="*/ 0 h 292"/>
                <a:gd name="T8" fmla="*/ 0 w 1223"/>
                <a:gd name="T9" fmla="*/ 220 h 292"/>
                <a:gd name="T10" fmla="*/ 1223 w 1223"/>
                <a:gd name="T11" fmla="*/ 292 h 292"/>
                <a:gd name="T12" fmla="*/ 1010 w 1223"/>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1223" h="292">
                  <a:moveTo>
                    <a:pt x="1223" y="292"/>
                  </a:moveTo>
                  <a:lnTo>
                    <a:pt x="1223" y="292"/>
                  </a:lnTo>
                  <a:close/>
                  <a:moveTo>
                    <a:pt x="1010" y="0"/>
                  </a:moveTo>
                  <a:lnTo>
                    <a:pt x="83" y="0"/>
                  </a:lnTo>
                  <a:lnTo>
                    <a:pt x="0" y="220"/>
                  </a:lnTo>
                  <a:lnTo>
                    <a:pt x="1223" y="292"/>
                  </a:lnTo>
                  <a:lnTo>
                    <a:pt x="1010" y="0"/>
                  </a:lnTo>
                  <a:close/>
                </a:path>
              </a:pathLst>
            </a:custGeom>
            <a:solidFill>
              <a:srgbClr val="489D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513">
              <a:extLst>
                <a:ext uri="{FF2B5EF4-FFF2-40B4-BE49-F238E27FC236}">
                  <a16:creationId xmlns:a16="http://schemas.microsoft.com/office/drawing/2014/main" id="{5150920B-86A2-48BC-8144-E2F6C1B9C5AF}"/>
                </a:ext>
              </a:extLst>
            </p:cNvPr>
            <p:cNvSpPr>
              <a:spLocks noEditPoints="1"/>
            </p:cNvSpPr>
            <p:nvPr/>
          </p:nvSpPr>
          <p:spPr bwMode="auto">
            <a:xfrm>
              <a:off x="2818" y="842"/>
              <a:ext cx="1223" cy="292"/>
            </a:xfrm>
            <a:custGeom>
              <a:avLst/>
              <a:gdLst>
                <a:gd name="T0" fmla="*/ 1223 w 1223"/>
                <a:gd name="T1" fmla="*/ 292 h 292"/>
                <a:gd name="T2" fmla="*/ 1223 w 1223"/>
                <a:gd name="T3" fmla="*/ 292 h 292"/>
                <a:gd name="T4" fmla="*/ 1010 w 1223"/>
                <a:gd name="T5" fmla="*/ 0 h 292"/>
                <a:gd name="T6" fmla="*/ 83 w 1223"/>
                <a:gd name="T7" fmla="*/ 0 h 292"/>
                <a:gd name="T8" fmla="*/ 0 w 1223"/>
                <a:gd name="T9" fmla="*/ 220 h 292"/>
                <a:gd name="T10" fmla="*/ 1223 w 1223"/>
                <a:gd name="T11" fmla="*/ 292 h 292"/>
                <a:gd name="T12" fmla="*/ 1010 w 1223"/>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1223" h="292">
                  <a:moveTo>
                    <a:pt x="1223" y="292"/>
                  </a:moveTo>
                  <a:lnTo>
                    <a:pt x="1223" y="292"/>
                  </a:lnTo>
                  <a:moveTo>
                    <a:pt x="1010" y="0"/>
                  </a:moveTo>
                  <a:lnTo>
                    <a:pt x="83" y="0"/>
                  </a:lnTo>
                  <a:lnTo>
                    <a:pt x="0" y="220"/>
                  </a:lnTo>
                  <a:lnTo>
                    <a:pt x="1223" y="292"/>
                  </a:lnTo>
                  <a:lnTo>
                    <a:pt x="10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514">
              <a:extLst>
                <a:ext uri="{FF2B5EF4-FFF2-40B4-BE49-F238E27FC236}">
                  <a16:creationId xmlns:a16="http://schemas.microsoft.com/office/drawing/2014/main" id="{F133DADE-33DF-49F6-B294-DA914E9DBD61}"/>
                </a:ext>
              </a:extLst>
            </p:cNvPr>
            <p:cNvSpPr>
              <a:spLocks/>
            </p:cNvSpPr>
            <p:nvPr/>
          </p:nvSpPr>
          <p:spPr bwMode="auto">
            <a:xfrm>
              <a:off x="2818" y="1062"/>
              <a:ext cx="1223" cy="495"/>
            </a:xfrm>
            <a:custGeom>
              <a:avLst/>
              <a:gdLst>
                <a:gd name="T0" fmla="*/ 0 w 1223"/>
                <a:gd name="T1" fmla="*/ 0 h 495"/>
                <a:gd name="T2" fmla="*/ 248 w 1223"/>
                <a:gd name="T3" fmla="*/ 495 h 495"/>
                <a:gd name="T4" fmla="*/ 1223 w 1223"/>
                <a:gd name="T5" fmla="*/ 72 h 495"/>
                <a:gd name="T6" fmla="*/ 0 w 1223"/>
                <a:gd name="T7" fmla="*/ 0 h 495"/>
              </a:gdLst>
              <a:ahLst/>
              <a:cxnLst>
                <a:cxn ang="0">
                  <a:pos x="T0" y="T1"/>
                </a:cxn>
                <a:cxn ang="0">
                  <a:pos x="T2" y="T3"/>
                </a:cxn>
                <a:cxn ang="0">
                  <a:pos x="T4" y="T5"/>
                </a:cxn>
                <a:cxn ang="0">
                  <a:pos x="T6" y="T7"/>
                </a:cxn>
              </a:cxnLst>
              <a:rect l="0" t="0" r="r" b="b"/>
              <a:pathLst>
                <a:path w="1223" h="495">
                  <a:moveTo>
                    <a:pt x="0" y="0"/>
                  </a:moveTo>
                  <a:lnTo>
                    <a:pt x="248" y="495"/>
                  </a:lnTo>
                  <a:lnTo>
                    <a:pt x="1223" y="72"/>
                  </a:lnTo>
                  <a:lnTo>
                    <a:pt x="0" y="0"/>
                  </a:lnTo>
                  <a:close/>
                </a:path>
              </a:pathLst>
            </a:custGeom>
            <a:solidFill>
              <a:srgbClr val="449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515">
              <a:extLst>
                <a:ext uri="{FF2B5EF4-FFF2-40B4-BE49-F238E27FC236}">
                  <a16:creationId xmlns:a16="http://schemas.microsoft.com/office/drawing/2014/main" id="{29834E82-F573-4967-85CC-2DC58A2666A9}"/>
                </a:ext>
              </a:extLst>
            </p:cNvPr>
            <p:cNvSpPr>
              <a:spLocks/>
            </p:cNvSpPr>
            <p:nvPr/>
          </p:nvSpPr>
          <p:spPr bwMode="auto">
            <a:xfrm>
              <a:off x="2818" y="1062"/>
              <a:ext cx="1223" cy="495"/>
            </a:xfrm>
            <a:custGeom>
              <a:avLst/>
              <a:gdLst>
                <a:gd name="T0" fmla="*/ 0 w 1223"/>
                <a:gd name="T1" fmla="*/ 0 h 495"/>
                <a:gd name="T2" fmla="*/ 248 w 1223"/>
                <a:gd name="T3" fmla="*/ 495 h 495"/>
                <a:gd name="T4" fmla="*/ 1223 w 1223"/>
                <a:gd name="T5" fmla="*/ 72 h 495"/>
                <a:gd name="T6" fmla="*/ 0 w 1223"/>
                <a:gd name="T7" fmla="*/ 0 h 495"/>
              </a:gdLst>
              <a:ahLst/>
              <a:cxnLst>
                <a:cxn ang="0">
                  <a:pos x="T0" y="T1"/>
                </a:cxn>
                <a:cxn ang="0">
                  <a:pos x="T2" y="T3"/>
                </a:cxn>
                <a:cxn ang="0">
                  <a:pos x="T4" y="T5"/>
                </a:cxn>
                <a:cxn ang="0">
                  <a:pos x="T6" y="T7"/>
                </a:cxn>
              </a:cxnLst>
              <a:rect l="0" t="0" r="r" b="b"/>
              <a:pathLst>
                <a:path w="1223" h="495">
                  <a:moveTo>
                    <a:pt x="0" y="0"/>
                  </a:moveTo>
                  <a:lnTo>
                    <a:pt x="248" y="495"/>
                  </a:lnTo>
                  <a:lnTo>
                    <a:pt x="1223" y="7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516">
              <a:extLst>
                <a:ext uri="{FF2B5EF4-FFF2-40B4-BE49-F238E27FC236}">
                  <a16:creationId xmlns:a16="http://schemas.microsoft.com/office/drawing/2014/main" id="{AB28FB8A-A712-4EDB-8BF5-F2F1173C2805}"/>
                </a:ext>
              </a:extLst>
            </p:cNvPr>
            <p:cNvSpPr>
              <a:spLocks noEditPoints="1"/>
            </p:cNvSpPr>
            <p:nvPr/>
          </p:nvSpPr>
          <p:spPr bwMode="auto">
            <a:xfrm>
              <a:off x="2204" y="1557"/>
              <a:ext cx="862" cy="665"/>
            </a:xfrm>
            <a:custGeom>
              <a:avLst/>
              <a:gdLst>
                <a:gd name="T0" fmla="*/ 862 w 862"/>
                <a:gd name="T1" fmla="*/ 0 h 665"/>
                <a:gd name="T2" fmla="*/ 0 w 862"/>
                <a:gd name="T3" fmla="*/ 396 h 665"/>
                <a:gd name="T4" fmla="*/ 129 w 862"/>
                <a:gd name="T5" fmla="*/ 665 h 665"/>
                <a:gd name="T6" fmla="*/ 738 w 862"/>
                <a:gd name="T7" fmla="*/ 665 h 665"/>
                <a:gd name="T8" fmla="*/ 862 w 862"/>
                <a:gd name="T9" fmla="*/ 0 h 665"/>
                <a:gd name="T10" fmla="*/ 862 w 862"/>
                <a:gd name="T11" fmla="*/ 0 h 665"/>
                <a:gd name="T12" fmla="*/ 862 w 862"/>
                <a:gd name="T13" fmla="*/ 0 h 665"/>
              </a:gdLst>
              <a:ahLst/>
              <a:cxnLst>
                <a:cxn ang="0">
                  <a:pos x="T0" y="T1"/>
                </a:cxn>
                <a:cxn ang="0">
                  <a:pos x="T2" y="T3"/>
                </a:cxn>
                <a:cxn ang="0">
                  <a:pos x="T4" y="T5"/>
                </a:cxn>
                <a:cxn ang="0">
                  <a:pos x="T6" y="T7"/>
                </a:cxn>
                <a:cxn ang="0">
                  <a:pos x="T8" y="T9"/>
                </a:cxn>
                <a:cxn ang="0">
                  <a:pos x="T10" y="T11"/>
                </a:cxn>
                <a:cxn ang="0">
                  <a:pos x="T12" y="T13"/>
                </a:cxn>
              </a:cxnLst>
              <a:rect l="0" t="0" r="r" b="b"/>
              <a:pathLst>
                <a:path w="862" h="665">
                  <a:moveTo>
                    <a:pt x="862" y="0"/>
                  </a:moveTo>
                  <a:lnTo>
                    <a:pt x="0" y="396"/>
                  </a:lnTo>
                  <a:lnTo>
                    <a:pt x="129" y="665"/>
                  </a:lnTo>
                  <a:lnTo>
                    <a:pt x="738" y="665"/>
                  </a:lnTo>
                  <a:lnTo>
                    <a:pt x="862" y="0"/>
                  </a:lnTo>
                  <a:close/>
                  <a:moveTo>
                    <a:pt x="862" y="0"/>
                  </a:moveTo>
                  <a:lnTo>
                    <a:pt x="862" y="0"/>
                  </a:lnTo>
                  <a:close/>
                </a:path>
              </a:pathLst>
            </a:custGeom>
            <a:solidFill>
              <a:srgbClr val="3F9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517">
              <a:extLst>
                <a:ext uri="{FF2B5EF4-FFF2-40B4-BE49-F238E27FC236}">
                  <a16:creationId xmlns:a16="http://schemas.microsoft.com/office/drawing/2014/main" id="{EC69A87D-CB39-4940-B382-1796C8D0F62F}"/>
                </a:ext>
              </a:extLst>
            </p:cNvPr>
            <p:cNvSpPr>
              <a:spLocks noEditPoints="1"/>
            </p:cNvSpPr>
            <p:nvPr/>
          </p:nvSpPr>
          <p:spPr bwMode="auto">
            <a:xfrm>
              <a:off x="2204" y="1557"/>
              <a:ext cx="862" cy="665"/>
            </a:xfrm>
            <a:custGeom>
              <a:avLst/>
              <a:gdLst>
                <a:gd name="T0" fmla="*/ 862 w 862"/>
                <a:gd name="T1" fmla="*/ 0 h 665"/>
                <a:gd name="T2" fmla="*/ 0 w 862"/>
                <a:gd name="T3" fmla="*/ 396 h 665"/>
                <a:gd name="T4" fmla="*/ 129 w 862"/>
                <a:gd name="T5" fmla="*/ 665 h 665"/>
                <a:gd name="T6" fmla="*/ 738 w 862"/>
                <a:gd name="T7" fmla="*/ 665 h 665"/>
                <a:gd name="T8" fmla="*/ 862 w 862"/>
                <a:gd name="T9" fmla="*/ 0 h 665"/>
                <a:gd name="T10" fmla="*/ 862 w 862"/>
                <a:gd name="T11" fmla="*/ 0 h 665"/>
                <a:gd name="T12" fmla="*/ 862 w 862"/>
                <a:gd name="T13" fmla="*/ 0 h 665"/>
              </a:gdLst>
              <a:ahLst/>
              <a:cxnLst>
                <a:cxn ang="0">
                  <a:pos x="T0" y="T1"/>
                </a:cxn>
                <a:cxn ang="0">
                  <a:pos x="T2" y="T3"/>
                </a:cxn>
                <a:cxn ang="0">
                  <a:pos x="T4" y="T5"/>
                </a:cxn>
                <a:cxn ang="0">
                  <a:pos x="T6" y="T7"/>
                </a:cxn>
                <a:cxn ang="0">
                  <a:pos x="T8" y="T9"/>
                </a:cxn>
                <a:cxn ang="0">
                  <a:pos x="T10" y="T11"/>
                </a:cxn>
                <a:cxn ang="0">
                  <a:pos x="T12" y="T13"/>
                </a:cxn>
              </a:cxnLst>
              <a:rect l="0" t="0" r="r" b="b"/>
              <a:pathLst>
                <a:path w="862" h="665">
                  <a:moveTo>
                    <a:pt x="862" y="0"/>
                  </a:moveTo>
                  <a:lnTo>
                    <a:pt x="0" y="396"/>
                  </a:lnTo>
                  <a:lnTo>
                    <a:pt x="129" y="665"/>
                  </a:lnTo>
                  <a:lnTo>
                    <a:pt x="738" y="665"/>
                  </a:lnTo>
                  <a:lnTo>
                    <a:pt x="862" y="0"/>
                  </a:lnTo>
                  <a:moveTo>
                    <a:pt x="862" y="0"/>
                  </a:moveTo>
                  <a:lnTo>
                    <a:pt x="8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518">
              <a:extLst>
                <a:ext uri="{FF2B5EF4-FFF2-40B4-BE49-F238E27FC236}">
                  <a16:creationId xmlns:a16="http://schemas.microsoft.com/office/drawing/2014/main" id="{F53DBE31-EB5D-4216-9C98-1BFA2CFDF0C7}"/>
                </a:ext>
              </a:extLst>
            </p:cNvPr>
            <p:cNvSpPr>
              <a:spLocks/>
            </p:cNvSpPr>
            <p:nvPr/>
          </p:nvSpPr>
          <p:spPr bwMode="auto">
            <a:xfrm>
              <a:off x="2818" y="842"/>
              <a:ext cx="83" cy="220"/>
            </a:xfrm>
            <a:custGeom>
              <a:avLst/>
              <a:gdLst>
                <a:gd name="T0" fmla="*/ 83 w 83"/>
                <a:gd name="T1" fmla="*/ 0 h 220"/>
                <a:gd name="T2" fmla="*/ 18 w 83"/>
                <a:gd name="T3" fmla="*/ 0 h 220"/>
                <a:gd name="T4" fmla="*/ 0 w 83"/>
                <a:gd name="T5" fmla="*/ 220 h 220"/>
                <a:gd name="T6" fmla="*/ 83 w 83"/>
                <a:gd name="T7" fmla="*/ 0 h 220"/>
              </a:gdLst>
              <a:ahLst/>
              <a:cxnLst>
                <a:cxn ang="0">
                  <a:pos x="T0" y="T1"/>
                </a:cxn>
                <a:cxn ang="0">
                  <a:pos x="T2" y="T3"/>
                </a:cxn>
                <a:cxn ang="0">
                  <a:pos x="T4" y="T5"/>
                </a:cxn>
                <a:cxn ang="0">
                  <a:pos x="T6" y="T7"/>
                </a:cxn>
              </a:cxnLst>
              <a:rect l="0" t="0" r="r" b="b"/>
              <a:pathLst>
                <a:path w="83" h="220">
                  <a:moveTo>
                    <a:pt x="83" y="0"/>
                  </a:moveTo>
                  <a:lnTo>
                    <a:pt x="18" y="0"/>
                  </a:lnTo>
                  <a:lnTo>
                    <a:pt x="0" y="220"/>
                  </a:lnTo>
                  <a:lnTo>
                    <a:pt x="83" y="0"/>
                  </a:lnTo>
                  <a:close/>
                </a:path>
              </a:pathLst>
            </a:custGeom>
            <a:solidFill>
              <a:srgbClr val="4FA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519">
              <a:extLst>
                <a:ext uri="{FF2B5EF4-FFF2-40B4-BE49-F238E27FC236}">
                  <a16:creationId xmlns:a16="http://schemas.microsoft.com/office/drawing/2014/main" id="{AF689F9C-9934-4E33-9829-D5AC82489A2F}"/>
                </a:ext>
              </a:extLst>
            </p:cNvPr>
            <p:cNvSpPr>
              <a:spLocks/>
            </p:cNvSpPr>
            <p:nvPr/>
          </p:nvSpPr>
          <p:spPr bwMode="auto">
            <a:xfrm>
              <a:off x="2818" y="842"/>
              <a:ext cx="83" cy="220"/>
            </a:xfrm>
            <a:custGeom>
              <a:avLst/>
              <a:gdLst>
                <a:gd name="T0" fmla="*/ 83 w 83"/>
                <a:gd name="T1" fmla="*/ 0 h 220"/>
                <a:gd name="T2" fmla="*/ 18 w 83"/>
                <a:gd name="T3" fmla="*/ 0 h 220"/>
                <a:gd name="T4" fmla="*/ 0 w 83"/>
                <a:gd name="T5" fmla="*/ 220 h 220"/>
                <a:gd name="T6" fmla="*/ 83 w 83"/>
                <a:gd name="T7" fmla="*/ 0 h 220"/>
              </a:gdLst>
              <a:ahLst/>
              <a:cxnLst>
                <a:cxn ang="0">
                  <a:pos x="T0" y="T1"/>
                </a:cxn>
                <a:cxn ang="0">
                  <a:pos x="T2" y="T3"/>
                </a:cxn>
                <a:cxn ang="0">
                  <a:pos x="T4" y="T5"/>
                </a:cxn>
                <a:cxn ang="0">
                  <a:pos x="T6" y="T7"/>
                </a:cxn>
              </a:cxnLst>
              <a:rect l="0" t="0" r="r" b="b"/>
              <a:pathLst>
                <a:path w="83" h="220">
                  <a:moveTo>
                    <a:pt x="83" y="0"/>
                  </a:moveTo>
                  <a:lnTo>
                    <a:pt x="18" y="0"/>
                  </a:lnTo>
                  <a:lnTo>
                    <a:pt x="0" y="220"/>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520">
              <a:extLst>
                <a:ext uri="{FF2B5EF4-FFF2-40B4-BE49-F238E27FC236}">
                  <a16:creationId xmlns:a16="http://schemas.microsoft.com/office/drawing/2014/main" id="{6F7C355C-4DC8-4FCA-B732-EF3DC6151F6C}"/>
                </a:ext>
              </a:extLst>
            </p:cNvPr>
            <p:cNvSpPr>
              <a:spLocks/>
            </p:cNvSpPr>
            <p:nvPr/>
          </p:nvSpPr>
          <p:spPr bwMode="auto">
            <a:xfrm>
              <a:off x="2487" y="842"/>
              <a:ext cx="349" cy="220"/>
            </a:xfrm>
            <a:custGeom>
              <a:avLst/>
              <a:gdLst>
                <a:gd name="T0" fmla="*/ 349 w 349"/>
                <a:gd name="T1" fmla="*/ 0 h 220"/>
                <a:gd name="T2" fmla="*/ 0 w 349"/>
                <a:gd name="T3" fmla="*/ 0 h 220"/>
                <a:gd name="T4" fmla="*/ 331 w 349"/>
                <a:gd name="T5" fmla="*/ 220 h 220"/>
                <a:gd name="T6" fmla="*/ 349 w 349"/>
                <a:gd name="T7" fmla="*/ 0 h 220"/>
              </a:gdLst>
              <a:ahLst/>
              <a:cxnLst>
                <a:cxn ang="0">
                  <a:pos x="T0" y="T1"/>
                </a:cxn>
                <a:cxn ang="0">
                  <a:pos x="T2" y="T3"/>
                </a:cxn>
                <a:cxn ang="0">
                  <a:pos x="T4" y="T5"/>
                </a:cxn>
                <a:cxn ang="0">
                  <a:pos x="T6" y="T7"/>
                </a:cxn>
              </a:cxnLst>
              <a:rect l="0" t="0" r="r" b="b"/>
              <a:pathLst>
                <a:path w="349" h="220">
                  <a:moveTo>
                    <a:pt x="349" y="0"/>
                  </a:moveTo>
                  <a:lnTo>
                    <a:pt x="0" y="0"/>
                  </a:lnTo>
                  <a:lnTo>
                    <a:pt x="331" y="220"/>
                  </a:lnTo>
                  <a:lnTo>
                    <a:pt x="349" y="0"/>
                  </a:lnTo>
                  <a:close/>
                </a:path>
              </a:pathLst>
            </a:custGeom>
            <a:solidFill>
              <a:srgbClr val="53A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521">
              <a:extLst>
                <a:ext uri="{FF2B5EF4-FFF2-40B4-BE49-F238E27FC236}">
                  <a16:creationId xmlns:a16="http://schemas.microsoft.com/office/drawing/2014/main" id="{85338BAE-55F9-4D32-9912-7235D181BA53}"/>
                </a:ext>
              </a:extLst>
            </p:cNvPr>
            <p:cNvSpPr>
              <a:spLocks/>
            </p:cNvSpPr>
            <p:nvPr/>
          </p:nvSpPr>
          <p:spPr bwMode="auto">
            <a:xfrm>
              <a:off x="2487" y="842"/>
              <a:ext cx="349" cy="220"/>
            </a:xfrm>
            <a:custGeom>
              <a:avLst/>
              <a:gdLst>
                <a:gd name="T0" fmla="*/ 349 w 349"/>
                <a:gd name="T1" fmla="*/ 0 h 220"/>
                <a:gd name="T2" fmla="*/ 0 w 349"/>
                <a:gd name="T3" fmla="*/ 0 h 220"/>
                <a:gd name="T4" fmla="*/ 331 w 349"/>
                <a:gd name="T5" fmla="*/ 220 h 220"/>
                <a:gd name="T6" fmla="*/ 349 w 349"/>
                <a:gd name="T7" fmla="*/ 0 h 220"/>
              </a:gdLst>
              <a:ahLst/>
              <a:cxnLst>
                <a:cxn ang="0">
                  <a:pos x="T0" y="T1"/>
                </a:cxn>
                <a:cxn ang="0">
                  <a:pos x="T2" y="T3"/>
                </a:cxn>
                <a:cxn ang="0">
                  <a:pos x="T4" y="T5"/>
                </a:cxn>
                <a:cxn ang="0">
                  <a:pos x="T6" y="T7"/>
                </a:cxn>
              </a:cxnLst>
              <a:rect l="0" t="0" r="r" b="b"/>
              <a:pathLst>
                <a:path w="349" h="220">
                  <a:moveTo>
                    <a:pt x="349" y="0"/>
                  </a:moveTo>
                  <a:lnTo>
                    <a:pt x="0" y="0"/>
                  </a:lnTo>
                  <a:lnTo>
                    <a:pt x="331" y="220"/>
                  </a:lnTo>
                  <a:lnTo>
                    <a:pt x="3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522">
              <a:extLst>
                <a:ext uri="{FF2B5EF4-FFF2-40B4-BE49-F238E27FC236}">
                  <a16:creationId xmlns:a16="http://schemas.microsoft.com/office/drawing/2014/main" id="{85C7EC89-E9E8-44EC-BCEF-3D4AD6D99846}"/>
                </a:ext>
              </a:extLst>
            </p:cNvPr>
            <p:cNvSpPr>
              <a:spLocks/>
            </p:cNvSpPr>
            <p:nvPr/>
          </p:nvSpPr>
          <p:spPr bwMode="auto">
            <a:xfrm>
              <a:off x="2204" y="1062"/>
              <a:ext cx="862" cy="891"/>
            </a:xfrm>
            <a:custGeom>
              <a:avLst/>
              <a:gdLst>
                <a:gd name="T0" fmla="*/ 614 w 862"/>
                <a:gd name="T1" fmla="*/ 0 h 891"/>
                <a:gd name="T2" fmla="*/ 614 w 862"/>
                <a:gd name="T3" fmla="*/ 0 h 891"/>
                <a:gd name="T4" fmla="*/ 0 w 862"/>
                <a:gd name="T5" fmla="*/ 891 h 891"/>
                <a:gd name="T6" fmla="*/ 862 w 862"/>
                <a:gd name="T7" fmla="*/ 495 h 891"/>
                <a:gd name="T8" fmla="*/ 614 w 862"/>
                <a:gd name="T9" fmla="*/ 0 h 891"/>
              </a:gdLst>
              <a:ahLst/>
              <a:cxnLst>
                <a:cxn ang="0">
                  <a:pos x="T0" y="T1"/>
                </a:cxn>
                <a:cxn ang="0">
                  <a:pos x="T2" y="T3"/>
                </a:cxn>
                <a:cxn ang="0">
                  <a:pos x="T4" y="T5"/>
                </a:cxn>
                <a:cxn ang="0">
                  <a:pos x="T6" y="T7"/>
                </a:cxn>
                <a:cxn ang="0">
                  <a:pos x="T8" y="T9"/>
                </a:cxn>
              </a:cxnLst>
              <a:rect l="0" t="0" r="r" b="b"/>
              <a:pathLst>
                <a:path w="862" h="891">
                  <a:moveTo>
                    <a:pt x="614" y="0"/>
                  </a:moveTo>
                  <a:lnTo>
                    <a:pt x="614" y="0"/>
                  </a:lnTo>
                  <a:lnTo>
                    <a:pt x="0" y="891"/>
                  </a:lnTo>
                  <a:lnTo>
                    <a:pt x="862" y="495"/>
                  </a:lnTo>
                  <a:lnTo>
                    <a:pt x="614" y="0"/>
                  </a:lnTo>
                  <a:close/>
                </a:path>
              </a:pathLst>
            </a:custGeom>
            <a:solidFill>
              <a:srgbClr val="45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523">
              <a:extLst>
                <a:ext uri="{FF2B5EF4-FFF2-40B4-BE49-F238E27FC236}">
                  <a16:creationId xmlns:a16="http://schemas.microsoft.com/office/drawing/2014/main" id="{1E4CEF0D-5A10-45F8-9F21-AB389C517EFE}"/>
                </a:ext>
              </a:extLst>
            </p:cNvPr>
            <p:cNvSpPr>
              <a:spLocks/>
            </p:cNvSpPr>
            <p:nvPr/>
          </p:nvSpPr>
          <p:spPr bwMode="auto">
            <a:xfrm>
              <a:off x="2204" y="1062"/>
              <a:ext cx="862" cy="891"/>
            </a:xfrm>
            <a:custGeom>
              <a:avLst/>
              <a:gdLst>
                <a:gd name="T0" fmla="*/ 614 w 862"/>
                <a:gd name="T1" fmla="*/ 0 h 891"/>
                <a:gd name="T2" fmla="*/ 614 w 862"/>
                <a:gd name="T3" fmla="*/ 0 h 891"/>
                <a:gd name="T4" fmla="*/ 0 w 862"/>
                <a:gd name="T5" fmla="*/ 891 h 891"/>
                <a:gd name="T6" fmla="*/ 862 w 862"/>
                <a:gd name="T7" fmla="*/ 495 h 891"/>
                <a:gd name="T8" fmla="*/ 614 w 862"/>
                <a:gd name="T9" fmla="*/ 0 h 891"/>
              </a:gdLst>
              <a:ahLst/>
              <a:cxnLst>
                <a:cxn ang="0">
                  <a:pos x="T0" y="T1"/>
                </a:cxn>
                <a:cxn ang="0">
                  <a:pos x="T2" y="T3"/>
                </a:cxn>
                <a:cxn ang="0">
                  <a:pos x="T4" y="T5"/>
                </a:cxn>
                <a:cxn ang="0">
                  <a:pos x="T6" y="T7"/>
                </a:cxn>
                <a:cxn ang="0">
                  <a:pos x="T8" y="T9"/>
                </a:cxn>
              </a:cxnLst>
              <a:rect l="0" t="0" r="r" b="b"/>
              <a:pathLst>
                <a:path w="862" h="891">
                  <a:moveTo>
                    <a:pt x="614" y="0"/>
                  </a:moveTo>
                  <a:lnTo>
                    <a:pt x="614" y="0"/>
                  </a:lnTo>
                  <a:lnTo>
                    <a:pt x="0" y="891"/>
                  </a:lnTo>
                  <a:lnTo>
                    <a:pt x="862" y="495"/>
                  </a:lnTo>
                  <a:lnTo>
                    <a:pt x="6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524">
              <a:extLst>
                <a:ext uri="{FF2B5EF4-FFF2-40B4-BE49-F238E27FC236}">
                  <a16:creationId xmlns:a16="http://schemas.microsoft.com/office/drawing/2014/main" id="{6676DCBF-1D39-41CC-87A7-73042098E372}"/>
                </a:ext>
              </a:extLst>
            </p:cNvPr>
            <p:cNvSpPr>
              <a:spLocks/>
            </p:cNvSpPr>
            <p:nvPr/>
          </p:nvSpPr>
          <p:spPr bwMode="auto">
            <a:xfrm>
              <a:off x="2115" y="1953"/>
              <a:ext cx="218" cy="269"/>
            </a:xfrm>
            <a:custGeom>
              <a:avLst/>
              <a:gdLst>
                <a:gd name="T0" fmla="*/ 89 w 218"/>
                <a:gd name="T1" fmla="*/ 0 h 269"/>
                <a:gd name="T2" fmla="*/ 0 w 218"/>
                <a:gd name="T3" fmla="*/ 269 h 269"/>
                <a:gd name="T4" fmla="*/ 218 w 218"/>
                <a:gd name="T5" fmla="*/ 269 h 269"/>
                <a:gd name="T6" fmla="*/ 89 w 218"/>
                <a:gd name="T7" fmla="*/ 0 h 269"/>
              </a:gdLst>
              <a:ahLst/>
              <a:cxnLst>
                <a:cxn ang="0">
                  <a:pos x="T0" y="T1"/>
                </a:cxn>
                <a:cxn ang="0">
                  <a:pos x="T2" y="T3"/>
                </a:cxn>
                <a:cxn ang="0">
                  <a:pos x="T4" y="T5"/>
                </a:cxn>
                <a:cxn ang="0">
                  <a:pos x="T6" y="T7"/>
                </a:cxn>
              </a:cxnLst>
              <a:rect l="0" t="0" r="r" b="b"/>
              <a:pathLst>
                <a:path w="218" h="269">
                  <a:moveTo>
                    <a:pt x="89" y="0"/>
                  </a:moveTo>
                  <a:lnTo>
                    <a:pt x="0" y="269"/>
                  </a:lnTo>
                  <a:lnTo>
                    <a:pt x="218" y="269"/>
                  </a:lnTo>
                  <a:lnTo>
                    <a:pt x="89" y="0"/>
                  </a:lnTo>
                  <a:close/>
                </a:path>
              </a:pathLst>
            </a:custGeom>
            <a:solidFill>
              <a:srgbClr val="3D92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525">
              <a:extLst>
                <a:ext uri="{FF2B5EF4-FFF2-40B4-BE49-F238E27FC236}">
                  <a16:creationId xmlns:a16="http://schemas.microsoft.com/office/drawing/2014/main" id="{A0BE0EA6-C113-4FFD-A373-A20D9FE91516}"/>
                </a:ext>
              </a:extLst>
            </p:cNvPr>
            <p:cNvSpPr>
              <a:spLocks/>
            </p:cNvSpPr>
            <p:nvPr/>
          </p:nvSpPr>
          <p:spPr bwMode="auto">
            <a:xfrm>
              <a:off x="2115" y="1953"/>
              <a:ext cx="218" cy="269"/>
            </a:xfrm>
            <a:custGeom>
              <a:avLst/>
              <a:gdLst>
                <a:gd name="T0" fmla="*/ 89 w 218"/>
                <a:gd name="T1" fmla="*/ 0 h 269"/>
                <a:gd name="T2" fmla="*/ 0 w 218"/>
                <a:gd name="T3" fmla="*/ 269 h 269"/>
                <a:gd name="T4" fmla="*/ 218 w 218"/>
                <a:gd name="T5" fmla="*/ 269 h 269"/>
                <a:gd name="T6" fmla="*/ 89 w 218"/>
                <a:gd name="T7" fmla="*/ 0 h 269"/>
              </a:gdLst>
              <a:ahLst/>
              <a:cxnLst>
                <a:cxn ang="0">
                  <a:pos x="T0" y="T1"/>
                </a:cxn>
                <a:cxn ang="0">
                  <a:pos x="T2" y="T3"/>
                </a:cxn>
                <a:cxn ang="0">
                  <a:pos x="T4" y="T5"/>
                </a:cxn>
                <a:cxn ang="0">
                  <a:pos x="T6" y="T7"/>
                </a:cxn>
              </a:cxnLst>
              <a:rect l="0" t="0" r="r" b="b"/>
              <a:pathLst>
                <a:path w="218" h="269">
                  <a:moveTo>
                    <a:pt x="89" y="0"/>
                  </a:moveTo>
                  <a:lnTo>
                    <a:pt x="0" y="269"/>
                  </a:lnTo>
                  <a:lnTo>
                    <a:pt x="218" y="269"/>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26">
              <a:extLst>
                <a:ext uri="{FF2B5EF4-FFF2-40B4-BE49-F238E27FC236}">
                  <a16:creationId xmlns:a16="http://schemas.microsoft.com/office/drawing/2014/main" id="{FACFAC67-C040-4F00-AE88-8CE86CDD763B}"/>
                </a:ext>
              </a:extLst>
            </p:cNvPr>
            <p:cNvSpPr>
              <a:spLocks/>
            </p:cNvSpPr>
            <p:nvPr/>
          </p:nvSpPr>
          <p:spPr bwMode="auto">
            <a:xfrm>
              <a:off x="1335" y="842"/>
              <a:ext cx="1483" cy="589"/>
            </a:xfrm>
            <a:custGeom>
              <a:avLst/>
              <a:gdLst>
                <a:gd name="T0" fmla="*/ 1152 w 1483"/>
                <a:gd name="T1" fmla="*/ 0 h 589"/>
                <a:gd name="T2" fmla="*/ 0 w 1483"/>
                <a:gd name="T3" fmla="*/ 0 h 589"/>
                <a:gd name="T4" fmla="*/ 118 w 1483"/>
                <a:gd name="T5" fmla="*/ 589 h 589"/>
                <a:gd name="T6" fmla="*/ 1483 w 1483"/>
                <a:gd name="T7" fmla="*/ 220 h 589"/>
                <a:gd name="T8" fmla="*/ 1152 w 1483"/>
                <a:gd name="T9" fmla="*/ 0 h 589"/>
              </a:gdLst>
              <a:ahLst/>
              <a:cxnLst>
                <a:cxn ang="0">
                  <a:pos x="T0" y="T1"/>
                </a:cxn>
                <a:cxn ang="0">
                  <a:pos x="T2" y="T3"/>
                </a:cxn>
                <a:cxn ang="0">
                  <a:pos x="T4" y="T5"/>
                </a:cxn>
                <a:cxn ang="0">
                  <a:pos x="T6" y="T7"/>
                </a:cxn>
                <a:cxn ang="0">
                  <a:pos x="T8" y="T9"/>
                </a:cxn>
              </a:cxnLst>
              <a:rect l="0" t="0" r="r" b="b"/>
              <a:pathLst>
                <a:path w="1483" h="589">
                  <a:moveTo>
                    <a:pt x="1152" y="0"/>
                  </a:moveTo>
                  <a:lnTo>
                    <a:pt x="0" y="0"/>
                  </a:lnTo>
                  <a:lnTo>
                    <a:pt x="118" y="589"/>
                  </a:lnTo>
                  <a:lnTo>
                    <a:pt x="1483" y="220"/>
                  </a:lnTo>
                  <a:lnTo>
                    <a:pt x="1152" y="0"/>
                  </a:lnTo>
                  <a:close/>
                </a:path>
              </a:pathLst>
            </a:custGeom>
            <a:solidFill>
              <a:srgbClr val="51A3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527">
              <a:extLst>
                <a:ext uri="{FF2B5EF4-FFF2-40B4-BE49-F238E27FC236}">
                  <a16:creationId xmlns:a16="http://schemas.microsoft.com/office/drawing/2014/main" id="{E09D09A0-7C0B-49B8-B374-EF17038574D3}"/>
                </a:ext>
              </a:extLst>
            </p:cNvPr>
            <p:cNvSpPr>
              <a:spLocks/>
            </p:cNvSpPr>
            <p:nvPr/>
          </p:nvSpPr>
          <p:spPr bwMode="auto">
            <a:xfrm>
              <a:off x="1335" y="842"/>
              <a:ext cx="1483" cy="589"/>
            </a:xfrm>
            <a:custGeom>
              <a:avLst/>
              <a:gdLst>
                <a:gd name="T0" fmla="*/ 1152 w 1483"/>
                <a:gd name="T1" fmla="*/ 0 h 589"/>
                <a:gd name="T2" fmla="*/ 0 w 1483"/>
                <a:gd name="T3" fmla="*/ 0 h 589"/>
                <a:gd name="T4" fmla="*/ 118 w 1483"/>
                <a:gd name="T5" fmla="*/ 589 h 589"/>
                <a:gd name="T6" fmla="*/ 1483 w 1483"/>
                <a:gd name="T7" fmla="*/ 220 h 589"/>
                <a:gd name="T8" fmla="*/ 1152 w 1483"/>
                <a:gd name="T9" fmla="*/ 0 h 589"/>
              </a:gdLst>
              <a:ahLst/>
              <a:cxnLst>
                <a:cxn ang="0">
                  <a:pos x="T0" y="T1"/>
                </a:cxn>
                <a:cxn ang="0">
                  <a:pos x="T2" y="T3"/>
                </a:cxn>
                <a:cxn ang="0">
                  <a:pos x="T4" y="T5"/>
                </a:cxn>
                <a:cxn ang="0">
                  <a:pos x="T6" y="T7"/>
                </a:cxn>
                <a:cxn ang="0">
                  <a:pos x="T8" y="T9"/>
                </a:cxn>
              </a:cxnLst>
              <a:rect l="0" t="0" r="r" b="b"/>
              <a:pathLst>
                <a:path w="1483" h="589">
                  <a:moveTo>
                    <a:pt x="1152" y="0"/>
                  </a:moveTo>
                  <a:lnTo>
                    <a:pt x="0" y="0"/>
                  </a:lnTo>
                  <a:lnTo>
                    <a:pt x="118" y="589"/>
                  </a:lnTo>
                  <a:lnTo>
                    <a:pt x="1483" y="220"/>
                  </a:lnTo>
                  <a:lnTo>
                    <a:pt x="1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28">
              <a:extLst>
                <a:ext uri="{FF2B5EF4-FFF2-40B4-BE49-F238E27FC236}">
                  <a16:creationId xmlns:a16="http://schemas.microsoft.com/office/drawing/2014/main" id="{CA643A7A-465D-4853-8DE8-9F5C43D9AE04}"/>
                </a:ext>
              </a:extLst>
            </p:cNvPr>
            <p:cNvSpPr>
              <a:spLocks noEditPoints="1"/>
            </p:cNvSpPr>
            <p:nvPr/>
          </p:nvSpPr>
          <p:spPr bwMode="auto">
            <a:xfrm>
              <a:off x="1453" y="1062"/>
              <a:ext cx="1365" cy="891"/>
            </a:xfrm>
            <a:custGeom>
              <a:avLst/>
              <a:gdLst>
                <a:gd name="T0" fmla="*/ 1365 w 1365"/>
                <a:gd name="T1" fmla="*/ 0 h 891"/>
                <a:gd name="T2" fmla="*/ 0 w 1365"/>
                <a:gd name="T3" fmla="*/ 369 h 891"/>
                <a:gd name="T4" fmla="*/ 751 w 1365"/>
                <a:gd name="T5" fmla="*/ 891 h 891"/>
                <a:gd name="T6" fmla="*/ 1365 w 1365"/>
                <a:gd name="T7" fmla="*/ 0 h 891"/>
                <a:gd name="T8" fmla="*/ 1365 w 1365"/>
                <a:gd name="T9" fmla="*/ 0 h 891"/>
                <a:gd name="T10" fmla="*/ 1365 w 1365"/>
                <a:gd name="T11" fmla="*/ 0 h 891"/>
              </a:gdLst>
              <a:ahLst/>
              <a:cxnLst>
                <a:cxn ang="0">
                  <a:pos x="T0" y="T1"/>
                </a:cxn>
                <a:cxn ang="0">
                  <a:pos x="T2" y="T3"/>
                </a:cxn>
                <a:cxn ang="0">
                  <a:pos x="T4" y="T5"/>
                </a:cxn>
                <a:cxn ang="0">
                  <a:pos x="T6" y="T7"/>
                </a:cxn>
                <a:cxn ang="0">
                  <a:pos x="T8" y="T9"/>
                </a:cxn>
                <a:cxn ang="0">
                  <a:pos x="T10" y="T11"/>
                </a:cxn>
              </a:cxnLst>
              <a:rect l="0" t="0" r="r" b="b"/>
              <a:pathLst>
                <a:path w="1365" h="891">
                  <a:moveTo>
                    <a:pt x="1365" y="0"/>
                  </a:moveTo>
                  <a:lnTo>
                    <a:pt x="0" y="369"/>
                  </a:lnTo>
                  <a:lnTo>
                    <a:pt x="751" y="891"/>
                  </a:lnTo>
                  <a:lnTo>
                    <a:pt x="1365" y="0"/>
                  </a:lnTo>
                  <a:close/>
                  <a:moveTo>
                    <a:pt x="1365" y="0"/>
                  </a:moveTo>
                  <a:lnTo>
                    <a:pt x="1365" y="0"/>
                  </a:lnTo>
                  <a:close/>
                </a:path>
              </a:pathLst>
            </a:custGeom>
            <a:solidFill>
              <a:srgbClr val="499D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9">
              <a:extLst>
                <a:ext uri="{FF2B5EF4-FFF2-40B4-BE49-F238E27FC236}">
                  <a16:creationId xmlns:a16="http://schemas.microsoft.com/office/drawing/2014/main" id="{92B06981-FDE5-49B6-8DA5-CBFBE1B3286D}"/>
                </a:ext>
              </a:extLst>
            </p:cNvPr>
            <p:cNvSpPr>
              <a:spLocks noEditPoints="1"/>
            </p:cNvSpPr>
            <p:nvPr/>
          </p:nvSpPr>
          <p:spPr bwMode="auto">
            <a:xfrm>
              <a:off x="1453" y="1062"/>
              <a:ext cx="1365" cy="891"/>
            </a:xfrm>
            <a:custGeom>
              <a:avLst/>
              <a:gdLst>
                <a:gd name="T0" fmla="*/ 1365 w 1365"/>
                <a:gd name="T1" fmla="*/ 0 h 891"/>
                <a:gd name="T2" fmla="*/ 0 w 1365"/>
                <a:gd name="T3" fmla="*/ 369 h 891"/>
                <a:gd name="T4" fmla="*/ 751 w 1365"/>
                <a:gd name="T5" fmla="*/ 891 h 891"/>
                <a:gd name="T6" fmla="*/ 1365 w 1365"/>
                <a:gd name="T7" fmla="*/ 0 h 891"/>
                <a:gd name="T8" fmla="*/ 1365 w 1365"/>
                <a:gd name="T9" fmla="*/ 0 h 891"/>
                <a:gd name="T10" fmla="*/ 1365 w 1365"/>
                <a:gd name="T11" fmla="*/ 0 h 891"/>
              </a:gdLst>
              <a:ahLst/>
              <a:cxnLst>
                <a:cxn ang="0">
                  <a:pos x="T0" y="T1"/>
                </a:cxn>
                <a:cxn ang="0">
                  <a:pos x="T2" y="T3"/>
                </a:cxn>
                <a:cxn ang="0">
                  <a:pos x="T4" y="T5"/>
                </a:cxn>
                <a:cxn ang="0">
                  <a:pos x="T6" y="T7"/>
                </a:cxn>
                <a:cxn ang="0">
                  <a:pos x="T8" y="T9"/>
                </a:cxn>
                <a:cxn ang="0">
                  <a:pos x="T10" y="T11"/>
                </a:cxn>
              </a:cxnLst>
              <a:rect l="0" t="0" r="r" b="b"/>
              <a:pathLst>
                <a:path w="1365" h="891">
                  <a:moveTo>
                    <a:pt x="1365" y="0"/>
                  </a:moveTo>
                  <a:lnTo>
                    <a:pt x="0" y="369"/>
                  </a:lnTo>
                  <a:lnTo>
                    <a:pt x="751" y="891"/>
                  </a:lnTo>
                  <a:lnTo>
                    <a:pt x="1365" y="0"/>
                  </a:lnTo>
                  <a:moveTo>
                    <a:pt x="1365" y="0"/>
                  </a:moveTo>
                  <a:lnTo>
                    <a:pt x="13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30">
              <a:extLst>
                <a:ext uri="{FF2B5EF4-FFF2-40B4-BE49-F238E27FC236}">
                  <a16:creationId xmlns:a16="http://schemas.microsoft.com/office/drawing/2014/main" id="{038673EB-8FFF-4EFD-8521-EBC070F8BBC5}"/>
                </a:ext>
              </a:extLst>
            </p:cNvPr>
            <p:cNvSpPr>
              <a:spLocks noEditPoints="1"/>
            </p:cNvSpPr>
            <p:nvPr/>
          </p:nvSpPr>
          <p:spPr bwMode="auto">
            <a:xfrm>
              <a:off x="1052" y="1953"/>
              <a:ext cx="1152" cy="269"/>
            </a:xfrm>
            <a:custGeom>
              <a:avLst/>
              <a:gdLst>
                <a:gd name="T0" fmla="*/ 1152 w 1152"/>
                <a:gd name="T1" fmla="*/ 0 h 269"/>
                <a:gd name="T2" fmla="*/ 0 w 1152"/>
                <a:gd name="T3" fmla="*/ 88 h 269"/>
                <a:gd name="T4" fmla="*/ 118 w 1152"/>
                <a:gd name="T5" fmla="*/ 269 h 269"/>
                <a:gd name="T6" fmla="*/ 1063 w 1152"/>
                <a:gd name="T7" fmla="*/ 269 h 269"/>
                <a:gd name="T8" fmla="*/ 1152 w 1152"/>
                <a:gd name="T9" fmla="*/ 0 h 269"/>
                <a:gd name="T10" fmla="*/ 1152 w 1152"/>
                <a:gd name="T11" fmla="*/ 0 h 269"/>
                <a:gd name="T12" fmla="*/ 1152 w 115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152" h="269">
                  <a:moveTo>
                    <a:pt x="1152" y="0"/>
                  </a:moveTo>
                  <a:lnTo>
                    <a:pt x="0" y="88"/>
                  </a:lnTo>
                  <a:lnTo>
                    <a:pt x="118" y="269"/>
                  </a:lnTo>
                  <a:lnTo>
                    <a:pt x="1063" y="269"/>
                  </a:lnTo>
                  <a:lnTo>
                    <a:pt x="1152" y="0"/>
                  </a:lnTo>
                  <a:close/>
                  <a:moveTo>
                    <a:pt x="1152" y="0"/>
                  </a:moveTo>
                  <a:lnTo>
                    <a:pt x="1152" y="0"/>
                  </a:lnTo>
                  <a:close/>
                </a:path>
              </a:pathLst>
            </a:custGeom>
            <a:solidFill>
              <a:srgbClr val="4397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31">
              <a:extLst>
                <a:ext uri="{FF2B5EF4-FFF2-40B4-BE49-F238E27FC236}">
                  <a16:creationId xmlns:a16="http://schemas.microsoft.com/office/drawing/2014/main" id="{F2335797-FF50-46CA-969A-EE4DA678E708}"/>
                </a:ext>
              </a:extLst>
            </p:cNvPr>
            <p:cNvSpPr>
              <a:spLocks noEditPoints="1"/>
            </p:cNvSpPr>
            <p:nvPr/>
          </p:nvSpPr>
          <p:spPr bwMode="auto">
            <a:xfrm>
              <a:off x="1052" y="1953"/>
              <a:ext cx="1152" cy="269"/>
            </a:xfrm>
            <a:custGeom>
              <a:avLst/>
              <a:gdLst>
                <a:gd name="T0" fmla="*/ 1152 w 1152"/>
                <a:gd name="T1" fmla="*/ 0 h 269"/>
                <a:gd name="T2" fmla="*/ 0 w 1152"/>
                <a:gd name="T3" fmla="*/ 88 h 269"/>
                <a:gd name="T4" fmla="*/ 118 w 1152"/>
                <a:gd name="T5" fmla="*/ 269 h 269"/>
                <a:gd name="T6" fmla="*/ 1063 w 1152"/>
                <a:gd name="T7" fmla="*/ 269 h 269"/>
                <a:gd name="T8" fmla="*/ 1152 w 1152"/>
                <a:gd name="T9" fmla="*/ 0 h 269"/>
                <a:gd name="T10" fmla="*/ 1152 w 1152"/>
                <a:gd name="T11" fmla="*/ 0 h 269"/>
                <a:gd name="T12" fmla="*/ 1152 w 115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1152" h="269">
                  <a:moveTo>
                    <a:pt x="1152" y="0"/>
                  </a:moveTo>
                  <a:lnTo>
                    <a:pt x="0" y="88"/>
                  </a:lnTo>
                  <a:lnTo>
                    <a:pt x="118" y="269"/>
                  </a:lnTo>
                  <a:lnTo>
                    <a:pt x="1063" y="269"/>
                  </a:lnTo>
                  <a:lnTo>
                    <a:pt x="1152" y="0"/>
                  </a:lnTo>
                  <a:moveTo>
                    <a:pt x="1152" y="0"/>
                  </a:moveTo>
                  <a:lnTo>
                    <a:pt x="1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32">
              <a:extLst>
                <a:ext uri="{FF2B5EF4-FFF2-40B4-BE49-F238E27FC236}">
                  <a16:creationId xmlns:a16="http://schemas.microsoft.com/office/drawing/2014/main" id="{495BE55D-CB55-45B5-8345-150FB85CBFF8}"/>
                </a:ext>
              </a:extLst>
            </p:cNvPr>
            <p:cNvSpPr>
              <a:spLocks/>
            </p:cNvSpPr>
            <p:nvPr/>
          </p:nvSpPr>
          <p:spPr bwMode="auto">
            <a:xfrm>
              <a:off x="1052" y="1431"/>
              <a:ext cx="1152" cy="610"/>
            </a:xfrm>
            <a:custGeom>
              <a:avLst/>
              <a:gdLst>
                <a:gd name="T0" fmla="*/ 401 w 1152"/>
                <a:gd name="T1" fmla="*/ 0 h 610"/>
                <a:gd name="T2" fmla="*/ 401 w 1152"/>
                <a:gd name="T3" fmla="*/ 0 h 610"/>
                <a:gd name="T4" fmla="*/ 0 w 1152"/>
                <a:gd name="T5" fmla="*/ 610 h 610"/>
                <a:gd name="T6" fmla="*/ 1152 w 1152"/>
                <a:gd name="T7" fmla="*/ 522 h 610"/>
                <a:gd name="T8" fmla="*/ 401 w 1152"/>
                <a:gd name="T9" fmla="*/ 0 h 610"/>
              </a:gdLst>
              <a:ahLst/>
              <a:cxnLst>
                <a:cxn ang="0">
                  <a:pos x="T0" y="T1"/>
                </a:cxn>
                <a:cxn ang="0">
                  <a:pos x="T2" y="T3"/>
                </a:cxn>
                <a:cxn ang="0">
                  <a:pos x="T4" y="T5"/>
                </a:cxn>
                <a:cxn ang="0">
                  <a:pos x="T6" y="T7"/>
                </a:cxn>
                <a:cxn ang="0">
                  <a:pos x="T8" y="T9"/>
                </a:cxn>
              </a:cxnLst>
              <a:rect l="0" t="0" r="r" b="b"/>
              <a:pathLst>
                <a:path w="1152" h="610">
                  <a:moveTo>
                    <a:pt x="401" y="0"/>
                  </a:moveTo>
                  <a:lnTo>
                    <a:pt x="401" y="0"/>
                  </a:lnTo>
                  <a:lnTo>
                    <a:pt x="0" y="610"/>
                  </a:lnTo>
                  <a:lnTo>
                    <a:pt x="1152" y="522"/>
                  </a:lnTo>
                  <a:lnTo>
                    <a:pt x="401" y="0"/>
                  </a:lnTo>
                  <a:close/>
                </a:path>
              </a:pathLst>
            </a:custGeom>
            <a:solidFill>
              <a:srgbClr val="499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33">
              <a:extLst>
                <a:ext uri="{FF2B5EF4-FFF2-40B4-BE49-F238E27FC236}">
                  <a16:creationId xmlns:a16="http://schemas.microsoft.com/office/drawing/2014/main" id="{DFDADAB2-A744-4415-8BB1-26AE55AD3FDA}"/>
                </a:ext>
              </a:extLst>
            </p:cNvPr>
            <p:cNvSpPr>
              <a:spLocks/>
            </p:cNvSpPr>
            <p:nvPr/>
          </p:nvSpPr>
          <p:spPr bwMode="auto">
            <a:xfrm>
              <a:off x="1052" y="1431"/>
              <a:ext cx="1152" cy="610"/>
            </a:xfrm>
            <a:custGeom>
              <a:avLst/>
              <a:gdLst>
                <a:gd name="T0" fmla="*/ 401 w 1152"/>
                <a:gd name="T1" fmla="*/ 0 h 610"/>
                <a:gd name="T2" fmla="*/ 401 w 1152"/>
                <a:gd name="T3" fmla="*/ 0 h 610"/>
                <a:gd name="T4" fmla="*/ 0 w 1152"/>
                <a:gd name="T5" fmla="*/ 610 h 610"/>
                <a:gd name="T6" fmla="*/ 1152 w 1152"/>
                <a:gd name="T7" fmla="*/ 522 h 610"/>
                <a:gd name="T8" fmla="*/ 401 w 1152"/>
                <a:gd name="T9" fmla="*/ 0 h 610"/>
              </a:gdLst>
              <a:ahLst/>
              <a:cxnLst>
                <a:cxn ang="0">
                  <a:pos x="T0" y="T1"/>
                </a:cxn>
                <a:cxn ang="0">
                  <a:pos x="T2" y="T3"/>
                </a:cxn>
                <a:cxn ang="0">
                  <a:pos x="T4" y="T5"/>
                </a:cxn>
                <a:cxn ang="0">
                  <a:pos x="T6" y="T7"/>
                </a:cxn>
                <a:cxn ang="0">
                  <a:pos x="T8" y="T9"/>
                </a:cxn>
              </a:cxnLst>
              <a:rect l="0" t="0" r="r" b="b"/>
              <a:pathLst>
                <a:path w="1152" h="610">
                  <a:moveTo>
                    <a:pt x="401" y="0"/>
                  </a:moveTo>
                  <a:lnTo>
                    <a:pt x="401" y="0"/>
                  </a:lnTo>
                  <a:lnTo>
                    <a:pt x="0" y="610"/>
                  </a:lnTo>
                  <a:lnTo>
                    <a:pt x="1152" y="522"/>
                  </a:lnTo>
                  <a:lnTo>
                    <a:pt x="4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534">
              <a:extLst>
                <a:ext uri="{FF2B5EF4-FFF2-40B4-BE49-F238E27FC236}">
                  <a16:creationId xmlns:a16="http://schemas.microsoft.com/office/drawing/2014/main" id="{DEA9DF27-E13E-42EA-8F17-F53B963C0E0B}"/>
                </a:ext>
              </a:extLst>
            </p:cNvPr>
            <p:cNvSpPr>
              <a:spLocks noEditPoints="1"/>
            </p:cNvSpPr>
            <p:nvPr/>
          </p:nvSpPr>
          <p:spPr bwMode="auto">
            <a:xfrm>
              <a:off x="792" y="842"/>
              <a:ext cx="661" cy="589"/>
            </a:xfrm>
            <a:custGeom>
              <a:avLst/>
              <a:gdLst>
                <a:gd name="T0" fmla="*/ 661 w 661"/>
                <a:gd name="T1" fmla="*/ 589 h 589"/>
                <a:gd name="T2" fmla="*/ 661 w 661"/>
                <a:gd name="T3" fmla="*/ 589 h 589"/>
                <a:gd name="T4" fmla="*/ 543 w 661"/>
                <a:gd name="T5" fmla="*/ 0 h 589"/>
                <a:gd name="T6" fmla="*/ 0 w 661"/>
                <a:gd name="T7" fmla="*/ 0 h 589"/>
                <a:gd name="T8" fmla="*/ 661 w 661"/>
                <a:gd name="T9" fmla="*/ 589 h 589"/>
                <a:gd name="T10" fmla="*/ 543 w 661"/>
                <a:gd name="T11" fmla="*/ 0 h 589"/>
              </a:gdLst>
              <a:ahLst/>
              <a:cxnLst>
                <a:cxn ang="0">
                  <a:pos x="T0" y="T1"/>
                </a:cxn>
                <a:cxn ang="0">
                  <a:pos x="T2" y="T3"/>
                </a:cxn>
                <a:cxn ang="0">
                  <a:pos x="T4" y="T5"/>
                </a:cxn>
                <a:cxn ang="0">
                  <a:pos x="T6" y="T7"/>
                </a:cxn>
                <a:cxn ang="0">
                  <a:pos x="T8" y="T9"/>
                </a:cxn>
                <a:cxn ang="0">
                  <a:pos x="T10" y="T11"/>
                </a:cxn>
              </a:cxnLst>
              <a:rect l="0" t="0" r="r" b="b"/>
              <a:pathLst>
                <a:path w="661" h="589">
                  <a:moveTo>
                    <a:pt x="661" y="589"/>
                  </a:moveTo>
                  <a:lnTo>
                    <a:pt x="661" y="589"/>
                  </a:lnTo>
                  <a:close/>
                  <a:moveTo>
                    <a:pt x="543" y="0"/>
                  </a:moveTo>
                  <a:lnTo>
                    <a:pt x="0" y="0"/>
                  </a:lnTo>
                  <a:lnTo>
                    <a:pt x="661" y="589"/>
                  </a:lnTo>
                  <a:lnTo>
                    <a:pt x="543" y="0"/>
                  </a:lnTo>
                  <a:close/>
                </a:path>
              </a:pathLst>
            </a:custGeom>
            <a:solidFill>
              <a:srgbClr val="56A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535">
              <a:extLst>
                <a:ext uri="{FF2B5EF4-FFF2-40B4-BE49-F238E27FC236}">
                  <a16:creationId xmlns:a16="http://schemas.microsoft.com/office/drawing/2014/main" id="{330CCB94-ED5E-4F6A-AFD6-F9BF0B6A5D19}"/>
                </a:ext>
              </a:extLst>
            </p:cNvPr>
            <p:cNvSpPr>
              <a:spLocks noEditPoints="1"/>
            </p:cNvSpPr>
            <p:nvPr/>
          </p:nvSpPr>
          <p:spPr bwMode="auto">
            <a:xfrm>
              <a:off x="792" y="842"/>
              <a:ext cx="661" cy="589"/>
            </a:xfrm>
            <a:custGeom>
              <a:avLst/>
              <a:gdLst>
                <a:gd name="T0" fmla="*/ 661 w 661"/>
                <a:gd name="T1" fmla="*/ 589 h 589"/>
                <a:gd name="T2" fmla="*/ 661 w 661"/>
                <a:gd name="T3" fmla="*/ 589 h 589"/>
                <a:gd name="T4" fmla="*/ 543 w 661"/>
                <a:gd name="T5" fmla="*/ 0 h 589"/>
                <a:gd name="T6" fmla="*/ 0 w 661"/>
                <a:gd name="T7" fmla="*/ 0 h 589"/>
                <a:gd name="T8" fmla="*/ 661 w 661"/>
                <a:gd name="T9" fmla="*/ 589 h 589"/>
                <a:gd name="T10" fmla="*/ 543 w 661"/>
                <a:gd name="T11" fmla="*/ 0 h 589"/>
              </a:gdLst>
              <a:ahLst/>
              <a:cxnLst>
                <a:cxn ang="0">
                  <a:pos x="T0" y="T1"/>
                </a:cxn>
                <a:cxn ang="0">
                  <a:pos x="T2" y="T3"/>
                </a:cxn>
                <a:cxn ang="0">
                  <a:pos x="T4" y="T5"/>
                </a:cxn>
                <a:cxn ang="0">
                  <a:pos x="T6" y="T7"/>
                </a:cxn>
                <a:cxn ang="0">
                  <a:pos x="T8" y="T9"/>
                </a:cxn>
                <a:cxn ang="0">
                  <a:pos x="T10" y="T11"/>
                </a:cxn>
              </a:cxnLst>
              <a:rect l="0" t="0" r="r" b="b"/>
              <a:pathLst>
                <a:path w="661" h="589">
                  <a:moveTo>
                    <a:pt x="661" y="589"/>
                  </a:moveTo>
                  <a:lnTo>
                    <a:pt x="661" y="589"/>
                  </a:lnTo>
                  <a:moveTo>
                    <a:pt x="543" y="0"/>
                  </a:moveTo>
                  <a:lnTo>
                    <a:pt x="0" y="0"/>
                  </a:lnTo>
                  <a:lnTo>
                    <a:pt x="661" y="589"/>
                  </a:lnTo>
                  <a:lnTo>
                    <a:pt x="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536">
              <a:extLst>
                <a:ext uri="{FF2B5EF4-FFF2-40B4-BE49-F238E27FC236}">
                  <a16:creationId xmlns:a16="http://schemas.microsoft.com/office/drawing/2014/main" id="{14F6E6FB-8771-4A53-8884-7BE76CB8C38E}"/>
                </a:ext>
              </a:extLst>
            </p:cNvPr>
            <p:cNvSpPr>
              <a:spLocks/>
            </p:cNvSpPr>
            <p:nvPr/>
          </p:nvSpPr>
          <p:spPr bwMode="auto">
            <a:xfrm>
              <a:off x="815" y="2041"/>
              <a:ext cx="355" cy="181"/>
            </a:xfrm>
            <a:custGeom>
              <a:avLst/>
              <a:gdLst>
                <a:gd name="T0" fmla="*/ 237 w 355"/>
                <a:gd name="T1" fmla="*/ 0 h 181"/>
                <a:gd name="T2" fmla="*/ 0 w 355"/>
                <a:gd name="T3" fmla="*/ 181 h 181"/>
                <a:gd name="T4" fmla="*/ 355 w 355"/>
                <a:gd name="T5" fmla="*/ 181 h 181"/>
                <a:gd name="T6" fmla="*/ 237 w 355"/>
                <a:gd name="T7" fmla="*/ 0 h 181"/>
              </a:gdLst>
              <a:ahLst/>
              <a:cxnLst>
                <a:cxn ang="0">
                  <a:pos x="T0" y="T1"/>
                </a:cxn>
                <a:cxn ang="0">
                  <a:pos x="T2" y="T3"/>
                </a:cxn>
                <a:cxn ang="0">
                  <a:pos x="T4" y="T5"/>
                </a:cxn>
                <a:cxn ang="0">
                  <a:pos x="T6" y="T7"/>
                </a:cxn>
              </a:cxnLst>
              <a:rect l="0" t="0" r="r" b="b"/>
              <a:pathLst>
                <a:path w="355" h="181">
                  <a:moveTo>
                    <a:pt x="237" y="0"/>
                  </a:moveTo>
                  <a:lnTo>
                    <a:pt x="0" y="181"/>
                  </a:lnTo>
                  <a:lnTo>
                    <a:pt x="355" y="181"/>
                  </a:lnTo>
                  <a:lnTo>
                    <a:pt x="237" y="0"/>
                  </a:lnTo>
                  <a:close/>
                </a:path>
              </a:pathLst>
            </a:custGeom>
            <a:solidFill>
              <a:srgbClr val="449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537">
              <a:extLst>
                <a:ext uri="{FF2B5EF4-FFF2-40B4-BE49-F238E27FC236}">
                  <a16:creationId xmlns:a16="http://schemas.microsoft.com/office/drawing/2014/main" id="{1C744EBE-74BD-4A10-A424-FC09B6C95914}"/>
                </a:ext>
              </a:extLst>
            </p:cNvPr>
            <p:cNvSpPr>
              <a:spLocks/>
            </p:cNvSpPr>
            <p:nvPr/>
          </p:nvSpPr>
          <p:spPr bwMode="auto">
            <a:xfrm>
              <a:off x="815" y="2041"/>
              <a:ext cx="355" cy="181"/>
            </a:xfrm>
            <a:custGeom>
              <a:avLst/>
              <a:gdLst>
                <a:gd name="T0" fmla="*/ 237 w 355"/>
                <a:gd name="T1" fmla="*/ 0 h 181"/>
                <a:gd name="T2" fmla="*/ 0 w 355"/>
                <a:gd name="T3" fmla="*/ 181 h 181"/>
                <a:gd name="T4" fmla="*/ 355 w 355"/>
                <a:gd name="T5" fmla="*/ 181 h 181"/>
                <a:gd name="T6" fmla="*/ 237 w 355"/>
                <a:gd name="T7" fmla="*/ 0 h 181"/>
              </a:gdLst>
              <a:ahLst/>
              <a:cxnLst>
                <a:cxn ang="0">
                  <a:pos x="T0" y="T1"/>
                </a:cxn>
                <a:cxn ang="0">
                  <a:pos x="T2" y="T3"/>
                </a:cxn>
                <a:cxn ang="0">
                  <a:pos x="T4" y="T5"/>
                </a:cxn>
                <a:cxn ang="0">
                  <a:pos x="T6" y="T7"/>
                </a:cxn>
              </a:cxnLst>
              <a:rect l="0" t="0" r="r" b="b"/>
              <a:pathLst>
                <a:path w="355" h="181">
                  <a:moveTo>
                    <a:pt x="237" y="0"/>
                  </a:moveTo>
                  <a:lnTo>
                    <a:pt x="0" y="181"/>
                  </a:lnTo>
                  <a:lnTo>
                    <a:pt x="355" y="181"/>
                  </a:lnTo>
                  <a:lnTo>
                    <a:pt x="2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538">
              <a:extLst>
                <a:ext uri="{FF2B5EF4-FFF2-40B4-BE49-F238E27FC236}">
                  <a16:creationId xmlns:a16="http://schemas.microsoft.com/office/drawing/2014/main" id="{0A139991-0D6D-4BFC-8A57-73112775C6F6}"/>
                </a:ext>
              </a:extLst>
            </p:cNvPr>
            <p:cNvSpPr>
              <a:spLocks/>
            </p:cNvSpPr>
            <p:nvPr/>
          </p:nvSpPr>
          <p:spPr bwMode="auto">
            <a:xfrm>
              <a:off x="591" y="842"/>
              <a:ext cx="862" cy="1199"/>
            </a:xfrm>
            <a:custGeom>
              <a:avLst/>
              <a:gdLst>
                <a:gd name="T0" fmla="*/ 201 w 862"/>
                <a:gd name="T1" fmla="*/ 0 h 1199"/>
                <a:gd name="T2" fmla="*/ 0 w 862"/>
                <a:gd name="T3" fmla="*/ 0 h 1199"/>
                <a:gd name="T4" fmla="*/ 461 w 862"/>
                <a:gd name="T5" fmla="*/ 1199 h 1199"/>
                <a:gd name="T6" fmla="*/ 862 w 862"/>
                <a:gd name="T7" fmla="*/ 589 h 1199"/>
                <a:gd name="T8" fmla="*/ 201 w 862"/>
                <a:gd name="T9" fmla="*/ 0 h 1199"/>
              </a:gdLst>
              <a:ahLst/>
              <a:cxnLst>
                <a:cxn ang="0">
                  <a:pos x="T0" y="T1"/>
                </a:cxn>
                <a:cxn ang="0">
                  <a:pos x="T2" y="T3"/>
                </a:cxn>
                <a:cxn ang="0">
                  <a:pos x="T4" y="T5"/>
                </a:cxn>
                <a:cxn ang="0">
                  <a:pos x="T6" y="T7"/>
                </a:cxn>
                <a:cxn ang="0">
                  <a:pos x="T8" y="T9"/>
                </a:cxn>
              </a:cxnLst>
              <a:rect l="0" t="0" r="r" b="b"/>
              <a:pathLst>
                <a:path w="862" h="1199">
                  <a:moveTo>
                    <a:pt x="201" y="0"/>
                  </a:moveTo>
                  <a:lnTo>
                    <a:pt x="0" y="0"/>
                  </a:lnTo>
                  <a:lnTo>
                    <a:pt x="461" y="1199"/>
                  </a:lnTo>
                  <a:lnTo>
                    <a:pt x="862" y="589"/>
                  </a:lnTo>
                  <a:lnTo>
                    <a:pt x="201" y="0"/>
                  </a:lnTo>
                  <a:close/>
                </a:path>
              </a:pathLst>
            </a:custGeom>
            <a:solidFill>
              <a:srgbClr val="50A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539">
              <a:extLst>
                <a:ext uri="{FF2B5EF4-FFF2-40B4-BE49-F238E27FC236}">
                  <a16:creationId xmlns:a16="http://schemas.microsoft.com/office/drawing/2014/main" id="{5BC81334-AE5A-4F8B-948E-7A6744BA07A3}"/>
                </a:ext>
              </a:extLst>
            </p:cNvPr>
            <p:cNvSpPr>
              <a:spLocks/>
            </p:cNvSpPr>
            <p:nvPr/>
          </p:nvSpPr>
          <p:spPr bwMode="auto">
            <a:xfrm>
              <a:off x="591" y="842"/>
              <a:ext cx="862" cy="1199"/>
            </a:xfrm>
            <a:custGeom>
              <a:avLst/>
              <a:gdLst>
                <a:gd name="T0" fmla="*/ 201 w 862"/>
                <a:gd name="T1" fmla="*/ 0 h 1199"/>
                <a:gd name="T2" fmla="*/ 0 w 862"/>
                <a:gd name="T3" fmla="*/ 0 h 1199"/>
                <a:gd name="T4" fmla="*/ 461 w 862"/>
                <a:gd name="T5" fmla="*/ 1199 h 1199"/>
                <a:gd name="T6" fmla="*/ 862 w 862"/>
                <a:gd name="T7" fmla="*/ 589 h 1199"/>
                <a:gd name="T8" fmla="*/ 201 w 862"/>
                <a:gd name="T9" fmla="*/ 0 h 1199"/>
              </a:gdLst>
              <a:ahLst/>
              <a:cxnLst>
                <a:cxn ang="0">
                  <a:pos x="T0" y="T1"/>
                </a:cxn>
                <a:cxn ang="0">
                  <a:pos x="T2" y="T3"/>
                </a:cxn>
                <a:cxn ang="0">
                  <a:pos x="T4" y="T5"/>
                </a:cxn>
                <a:cxn ang="0">
                  <a:pos x="T6" y="T7"/>
                </a:cxn>
                <a:cxn ang="0">
                  <a:pos x="T8" y="T9"/>
                </a:cxn>
              </a:cxnLst>
              <a:rect l="0" t="0" r="r" b="b"/>
              <a:pathLst>
                <a:path w="862" h="1199">
                  <a:moveTo>
                    <a:pt x="201" y="0"/>
                  </a:moveTo>
                  <a:lnTo>
                    <a:pt x="0" y="0"/>
                  </a:lnTo>
                  <a:lnTo>
                    <a:pt x="461" y="1199"/>
                  </a:lnTo>
                  <a:lnTo>
                    <a:pt x="862" y="589"/>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540">
              <a:extLst>
                <a:ext uri="{FF2B5EF4-FFF2-40B4-BE49-F238E27FC236}">
                  <a16:creationId xmlns:a16="http://schemas.microsoft.com/office/drawing/2014/main" id="{D148D50C-F237-453F-8FB7-2F27D6F67203}"/>
                </a:ext>
              </a:extLst>
            </p:cNvPr>
            <p:cNvSpPr>
              <a:spLocks noEditPoints="1"/>
            </p:cNvSpPr>
            <p:nvPr/>
          </p:nvSpPr>
          <p:spPr bwMode="auto">
            <a:xfrm>
              <a:off x="65" y="2041"/>
              <a:ext cx="987" cy="181"/>
            </a:xfrm>
            <a:custGeom>
              <a:avLst/>
              <a:gdLst>
                <a:gd name="T0" fmla="*/ 987 w 987"/>
                <a:gd name="T1" fmla="*/ 0 h 181"/>
                <a:gd name="T2" fmla="*/ 12 w 987"/>
                <a:gd name="T3" fmla="*/ 66 h 181"/>
                <a:gd name="T4" fmla="*/ 0 w 987"/>
                <a:gd name="T5" fmla="*/ 181 h 181"/>
                <a:gd name="T6" fmla="*/ 750 w 987"/>
                <a:gd name="T7" fmla="*/ 181 h 181"/>
                <a:gd name="T8" fmla="*/ 987 w 987"/>
                <a:gd name="T9" fmla="*/ 0 h 181"/>
                <a:gd name="T10" fmla="*/ 987 w 987"/>
                <a:gd name="T11" fmla="*/ 0 h 181"/>
                <a:gd name="T12" fmla="*/ 987 w 987"/>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987" h="181">
                  <a:moveTo>
                    <a:pt x="987" y="0"/>
                  </a:moveTo>
                  <a:lnTo>
                    <a:pt x="12" y="66"/>
                  </a:lnTo>
                  <a:lnTo>
                    <a:pt x="0" y="181"/>
                  </a:lnTo>
                  <a:lnTo>
                    <a:pt x="750" y="181"/>
                  </a:lnTo>
                  <a:lnTo>
                    <a:pt x="987" y="0"/>
                  </a:lnTo>
                  <a:close/>
                  <a:moveTo>
                    <a:pt x="987" y="0"/>
                  </a:moveTo>
                  <a:lnTo>
                    <a:pt x="987" y="0"/>
                  </a:lnTo>
                  <a:close/>
                </a:path>
              </a:pathLst>
            </a:custGeom>
            <a:solidFill>
              <a:srgbClr val="489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541">
              <a:extLst>
                <a:ext uri="{FF2B5EF4-FFF2-40B4-BE49-F238E27FC236}">
                  <a16:creationId xmlns:a16="http://schemas.microsoft.com/office/drawing/2014/main" id="{2C30BF63-D556-40AC-927A-60D0F30EA810}"/>
                </a:ext>
              </a:extLst>
            </p:cNvPr>
            <p:cNvSpPr>
              <a:spLocks noEditPoints="1"/>
            </p:cNvSpPr>
            <p:nvPr/>
          </p:nvSpPr>
          <p:spPr bwMode="auto">
            <a:xfrm>
              <a:off x="65" y="2041"/>
              <a:ext cx="987" cy="181"/>
            </a:xfrm>
            <a:custGeom>
              <a:avLst/>
              <a:gdLst>
                <a:gd name="T0" fmla="*/ 987 w 987"/>
                <a:gd name="T1" fmla="*/ 0 h 181"/>
                <a:gd name="T2" fmla="*/ 12 w 987"/>
                <a:gd name="T3" fmla="*/ 66 h 181"/>
                <a:gd name="T4" fmla="*/ 0 w 987"/>
                <a:gd name="T5" fmla="*/ 181 h 181"/>
                <a:gd name="T6" fmla="*/ 750 w 987"/>
                <a:gd name="T7" fmla="*/ 181 h 181"/>
                <a:gd name="T8" fmla="*/ 987 w 987"/>
                <a:gd name="T9" fmla="*/ 0 h 181"/>
                <a:gd name="T10" fmla="*/ 987 w 987"/>
                <a:gd name="T11" fmla="*/ 0 h 181"/>
                <a:gd name="T12" fmla="*/ 987 w 987"/>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987" h="181">
                  <a:moveTo>
                    <a:pt x="987" y="0"/>
                  </a:moveTo>
                  <a:lnTo>
                    <a:pt x="12" y="66"/>
                  </a:lnTo>
                  <a:lnTo>
                    <a:pt x="0" y="181"/>
                  </a:lnTo>
                  <a:lnTo>
                    <a:pt x="750" y="181"/>
                  </a:lnTo>
                  <a:lnTo>
                    <a:pt x="987" y="0"/>
                  </a:lnTo>
                  <a:moveTo>
                    <a:pt x="987" y="0"/>
                  </a:moveTo>
                  <a:lnTo>
                    <a:pt x="9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542">
              <a:extLst>
                <a:ext uri="{FF2B5EF4-FFF2-40B4-BE49-F238E27FC236}">
                  <a16:creationId xmlns:a16="http://schemas.microsoft.com/office/drawing/2014/main" id="{AAC97A7E-5099-402C-88FC-A7D24657E7C8}"/>
                </a:ext>
              </a:extLst>
            </p:cNvPr>
            <p:cNvSpPr>
              <a:spLocks/>
            </p:cNvSpPr>
            <p:nvPr/>
          </p:nvSpPr>
          <p:spPr bwMode="auto">
            <a:xfrm>
              <a:off x="77" y="842"/>
              <a:ext cx="975" cy="1265"/>
            </a:xfrm>
            <a:custGeom>
              <a:avLst/>
              <a:gdLst>
                <a:gd name="T0" fmla="*/ 514 w 975"/>
                <a:gd name="T1" fmla="*/ 0 h 1265"/>
                <a:gd name="T2" fmla="*/ 325 w 975"/>
                <a:gd name="T3" fmla="*/ 0 h 1265"/>
                <a:gd name="T4" fmla="*/ 0 w 975"/>
                <a:gd name="T5" fmla="*/ 1265 h 1265"/>
                <a:gd name="T6" fmla="*/ 975 w 975"/>
                <a:gd name="T7" fmla="*/ 1199 h 1265"/>
                <a:gd name="T8" fmla="*/ 514 w 975"/>
                <a:gd name="T9" fmla="*/ 0 h 1265"/>
              </a:gdLst>
              <a:ahLst/>
              <a:cxnLst>
                <a:cxn ang="0">
                  <a:pos x="T0" y="T1"/>
                </a:cxn>
                <a:cxn ang="0">
                  <a:pos x="T2" y="T3"/>
                </a:cxn>
                <a:cxn ang="0">
                  <a:pos x="T4" y="T5"/>
                </a:cxn>
                <a:cxn ang="0">
                  <a:pos x="T6" y="T7"/>
                </a:cxn>
                <a:cxn ang="0">
                  <a:pos x="T8" y="T9"/>
                </a:cxn>
              </a:cxnLst>
              <a:rect l="0" t="0" r="r" b="b"/>
              <a:pathLst>
                <a:path w="975" h="1265">
                  <a:moveTo>
                    <a:pt x="514" y="0"/>
                  </a:moveTo>
                  <a:lnTo>
                    <a:pt x="325" y="0"/>
                  </a:lnTo>
                  <a:lnTo>
                    <a:pt x="0" y="1265"/>
                  </a:lnTo>
                  <a:lnTo>
                    <a:pt x="975" y="1199"/>
                  </a:lnTo>
                  <a:lnTo>
                    <a:pt x="514" y="0"/>
                  </a:lnTo>
                  <a:close/>
                </a:path>
              </a:pathLst>
            </a:custGeom>
            <a:solidFill>
              <a:srgbClr val="4FA2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543">
              <a:extLst>
                <a:ext uri="{FF2B5EF4-FFF2-40B4-BE49-F238E27FC236}">
                  <a16:creationId xmlns:a16="http://schemas.microsoft.com/office/drawing/2014/main" id="{5E526CFF-F30C-4C0D-BC75-ED2866FE5826}"/>
                </a:ext>
              </a:extLst>
            </p:cNvPr>
            <p:cNvSpPr>
              <a:spLocks/>
            </p:cNvSpPr>
            <p:nvPr/>
          </p:nvSpPr>
          <p:spPr bwMode="auto">
            <a:xfrm>
              <a:off x="77" y="842"/>
              <a:ext cx="975" cy="1265"/>
            </a:xfrm>
            <a:custGeom>
              <a:avLst/>
              <a:gdLst>
                <a:gd name="T0" fmla="*/ 514 w 975"/>
                <a:gd name="T1" fmla="*/ 0 h 1265"/>
                <a:gd name="T2" fmla="*/ 325 w 975"/>
                <a:gd name="T3" fmla="*/ 0 h 1265"/>
                <a:gd name="T4" fmla="*/ 0 w 975"/>
                <a:gd name="T5" fmla="*/ 1265 h 1265"/>
                <a:gd name="T6" fmla="*/ 975 w 975"/>
                <a:gd name="T7" fmla="*/ 1199 h 1265"/>
                <a:gd name="T8" fmla="*/ 514 w 975"/>
                <a:gd name="T9" fmla="*/ 0 h 1265"/>
              </a:gdLst>
              <a:ahLst/>
              <a:cxnLst>
                <a:cxn ang="0">
                  <a:pos x="T0" y="T1"/>
                </a:cxn>
                <a:cxn ang="0">
                  <a:pos x="T2" y="T3"/>
                </a:cxn>
                <a:cxn ang="0">
                  <a:pos x="T4" y="T5"/>
                </a:cxn>
                <a:cxn ang="0">
                  <a:pos x="T6" y="T7"/>
                </a:cxn>
                <a:cxn ang="0">
                  <a:pos x="T8" y="T9"/>
                </a:cxn>
              </a:cxnLst>
              <a:rect l="0" t="0" r="r" b="b"/>
              <a:pathLst>
                <a:path w="975" h="1265">
                  <a:moveTo>
                    <a:pt x="514" y="0"/>
                  </a:moveTo>
                  <a:lnTo>
                    <a:pt x="325" y="0"/>
                  </a:lnTo>
                  <a:lnTo>
                    <a:pt x="0" y="1265"/>
                  </a:lnTo>
                  <a:lnTo>
                    <a:pt x="975" y="1199"/>
                  </a:lnTo>
                  <a:lnTo>
                    <a:pt x="5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544">
              <a:extLst>
                <a:ext uri="{FF2B5EF4-FFF2-40B4-BE49-F238E27FC236}">
                  <a16:creationId xmlns:a16="http://schemas.microsoft.com/office/drawing/2014/main" id="{A8DA5BE4-A232-46EA-9CCC-693150EDA515}"/>
                </a:ext>
              </a:extLst>
            </p:cNvPr>
            <p:cNvSpPr>
              <a:spLocks/>
            </p:cNvSpPr>
            <p:nvPr/>
          </p:nvSpPr>
          <p:spPr bwMode="auto">
            <a:xfrm>
              <a:off x="-124" y="842"/>
              <a:ext cx="526" cy="1265"/>
            </a:xfrm>
            <a:custGeom>
              <a:avLst/>
              <a:gdLst>
                <a:gd name="T0" fmla="*/ 526 w 526"/>
                <a:gd name="T1" fmla="*/ 0 h 1265"/>
                <a:gd name="T2" fmla="*/ 426 w 526"/>
                <a:gd name="T3" fmla="*/ 0 h 1265"/>
                <a:gd name="T4" fmla="*/ 0 w 526"/>
                <a:gd name="T5" fmla="*/ 693 h 1265"/>
                <a:gd name="T6" fmla="*/ 0 w 526"/>
                <a:gd name="T7" fmla="*/ 1133 h 1265"/>
                <a:gd name="T8" fmla="*/ 201 w 526"/>
                <a:gd name="T9" fmla="*/ 1265 h 1265"/>
                <a:gd name="T10" fmla="*/ 526 w 526"/>
                <a:gd name="T11" fmla="*/ 0 h 1265"/>
              </a:gdLst>
              <a:ahLst/>
              <a:cxnLst>
                <a:cxn ang="0">
                  <a:pos x="T0" y="T1"/>
                </a:cxn>
                <a:cxn ang="0">
                  <a:pos x="T2" y="T3"/>
                </a:cxn>
                <a:cxn ang="0">
                  <a:pos x="T4" y="T5"/>
                </a:cxn>
                <a:cxn ang="0">
                  <a:pos x="T6" y="T7"/>
                </a:cxn>
                <a:cxn ang="0">
                  <a:pos x="T8" y="T9"/>
                </a:cxn>
                <a:cxn ang="0">
                  <a:pos x="T10" y="T11"/>
                </a:cxn>
              </a:cxnLst>
              <a:rect l="0" t="0" r="r" b="b"/>
              <a:pathLst>
                <a:path w="526" h="1265">
                  <a:moveTo>
                    <a:pt x="526" y="0"/>
                  </a:moveTo>
                  <a:lnTo>
                    <a:pt x="426" y="0"/>
                  </a:lnTo>
                  <a:lnTo>
                    <a:pt x="0" y="693"/>
                  </a:lnTo>
                  <a:lnTo>
                    <a:pt x="0" y="1133"/>
                  </a:lnTo>
                  <a:lnTo>
                    <a:pt x="201" y="1265"/>
                  </a:lnTo>
                  <a:lnTo>
                    <a:pt x="526" y="0"/>
                  </a:lnTo>
                  <a:close/>
                </a:path>
              </a:pathLst>
            </a:custGeom>
            <a:solidFill>
              <a:srgbClr val="51A3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45">
              <a:extLst>
                <a:ext uri="{FF2B5EF4-FFF2-40B4-BE49-F238E27FC236}">
                  <a16:creationId xmlns:a16="http://schemas.microsoft.com/office/drawing/2014/main" id="{62F72655-7CC7-4134-B32C-586366DCD321}"/>
                </a:ext>
              </a:extLst>
            </p:cNvPr>
            <p:cNvSpPr>
              <a:spLocks/>
            </p:cNvSpPr>
            <p:nvPr/>
          </p:nvSpPr>
          <p:spPr bwMode="auto">
            <a:xfrm>
              <a:off x="-124" y="842"/>
              <a:ext cx="526" cy="1265"/>
            </a:xfrm>
            <a:custGeom>
              <a:avLst/>
              <a:gdLst>
                <a:gd name="T0" fmla="*/ 526 w 526"/>
                <a:gd name="T1" fmla="*/ 0 h 1265"/>
                <a:gd name="T2" fmla="*/ 426 w 526"/>
                <a:gd name="T3" fmla="*/ 0 h 1265"/>
                <a:gd name="T4" fmla="*/ 0 w 526"/>
                <a:gd name="T5" fmla="*/ 693 h 1265"/>
                <a:gd name="T6" fmla="*/ 0 w 526"/>
                <a:gd name="T7" fmla="*/ 1133 h 1265"/>
                <a:gd name="T8" fmla="*/ 201 w 526"/>
                <a:gd name="T9" fmla="*/ 1265 h 1265"/>
                <a:gd name="T10" fmla="*/ 526 w 526"/>
                <a:gd name="T11" fmla="*/ 0 h 1265"/>
              </a:gdLst>
              <a:ahLst/>
              <a:cxnLst>
                <a:cxn ang="0">
                  <a:pos x="T0" y="T1"/>
                </a:cxn>
                <a:cxn ang="0">
                  <a:pos x="T2" y="T3"/>
                </a:cxn>
                <a:cxn ang="0">
                  <a:pos x="T4" y="T5"/>
                </a:cxn>
                <a:cxn ang="0">
                  <a:pos x="T6" y="T7"/>
                </a:cxn>
                <a:cxn ang="0">
                  <a:pos x="T8" y="T9"/>
                </a:cxn>
                <a:cxn ang="0">
                  <a:pos x="T10" y="T11"/>
                </a:cxn>
              </a:cxnLst>
              <a:rect l="0" t="0" r="r" b="b"/>
              <a:pathLst>
                <a:path w="526" h="1265">
                  <a:moveTo>
                    <a:pt x="526" y="0"/>
                  </a:moveTo>
                  <a:lnTo>
                    <a:pt x="426" y="0"/>
                  </a:lnTo>
                  <a:lnTo>
                    <a:pt x="0" y="693"/>
                  </a:lnTo>
                  <a:lnTo>
                    <a:pt x="0" y="1133"/>
                  </a:lnTo>
                  <a:lnTo>
                    <a:pt x="201" y="1265"/>
                  </a:lnTo>
                  <a:lnTo>
                    <a:pt x="5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46">
              <a:extLst>
                <a:ext uri="{FF2B5EF4-FFF2-40B4-BE49-F238E27FC236}">
                  <a16:creationId xmlns:a16="http://schemas.microsoft.com/office/drawing/2014/main" id="{65D45B10-7666-4CCD-943C-5ABC48F39F3B}"/>
                </a:ext>
              </a:extLst>
            </p:cNvPr>
            <p:cNvSpPr>
              <a:spLocks/>
            </p:cNvSpPr>
            <p:nvPr/>
          </p:nvSpPr>
          <p:spPr bwMode="auto">
            <a:xfrm>
              <a:off x="-124" y="842"/>
              <a:ext cx="426" cy="693"/>
            </a:xfrm>
            <a:custGeom>
              <a:avLst/>
              <a:gdLst>
                <a:gd name="T0" fmla="*/ 426 w 426"/>
                <a:gd name="T1" fmla="*/ 0 h 693"/>
                <a:gd name="T2" fmla="*/ 6 w 426"/>
                <a:gd name="T3" fmla="*/ 0 h 693"/>
                <a:gd name="T4" fmla="*/ 0 w 426"/>
                <a:gd name="T5" fmla="*/ 6 h 693"/>
                <a:gd name="T6" fmla="*/ 0 w 426"/>
                <a:gd name="T7" fmla="*/ 693 h 693"/>
                <a:gd name="T8" fmla="*/ 426 w 426"/>
                <a:gd name="T9" fmla="*/ 0 h 693"/>
              </a:gdLst>
              <a:ahLst/>
              <a:cxnLst>
                <a:cxn ang="0">
                  <a:pos x="T0" y="T1"/>
                </a:cxn>
                <a:cxn ang="0">
                  <a:pos x="T2" y="T3"/>
                </a:cxn>
                <a:cxn ang="0">
                  <a:pos x="T4" y="T5"/>
                </a:cxn>
                <a:cxn ang="0">
                  <a:pos x="T6" y="T7"/>
                </a:cxn>
                <a:cxn ang="0">
                  <a:pos x="T8" y="T9"/>
                </a:cxn>
              </a:cxnLst>
              <a:rect l="0" t="0" r="r" b="b"/>
              <a:pathLst>
                <a:path w="426" h="693">
                  <a:moveTo>
                    <a:pt x="426" y="0"/>
                  </a:moveTo>
                  <a:lnTo>
                    <a:pt x="6" y="0"/>
                  </a:lnTo>
                  <a:lnTo>
                    <a:pt x="0" y="6"/>
                  </a:lnTo>
                  <a:lnTo>
                    <a:pt x="0" y="693"/>
                  </a:lnTo>
                  <a:lnTo>
                    <a:pt x="426" y="0"/>
                  </a:lnTo>
                  <a:close/>
                </a:path>
              </a:pathLst>
            </a:custGeom>
            <a:solidFill>
              <a:srgbClr val="55A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47">
              <a:extLst>
                <a:ext uri="{FF2B5EF4-FFF2-40B4-BE49-F238E27FC236}">
                  <a16:creationId xmlns:a16="http://schemas.microsoft.com/office/drawing/2014/main" id="{F118224B-1D15-4CFA-9024-E329CFC8CEA7}"/>
                </a:ext>
              </a:extLst>
            </p:cNvPr>
            <p:cNvSpPr>
              <a:spLocks/>
            </p:cNvSpPr>
            <p:nvPr/>
          </p:nvSpPr>
          <p:spPr bwMode="auto">
            <a:xfrm>
              <a:off x="-124" y="842"/>
              <a:ext cx="426" cy="693"/>
            </a:xfrm>
            <a:custGeom>
              <a:avLst/>
              <a:gdLst>
                <a:gd name="T0" fmla="*/ 426 w 426"/>
                <a:gd name="T1" fmla="*/ 0 h 693"/>
                <a:gd name="T2" fmla="*/ 6 w 426"/>
                <a:gd name="T3" fmla="*/ 0 h 693"/>
                <a:gd name="T4" fmla="*/ 0 w 426"/>
                <a:gd name="T5" fmla="*/ 6 h 693"/>
                <a:gd name="T6" fmla="*/ 0 w 426"/>
                <a:gd name="T7" fmla="*/ 693 h 693"/>
                <a:gd name="T8" fmla="*/ 426 w 426"/>
                <a:gd name="T9" fmla="*/ 0 h 693"/>
              </a:gdLst>
              <a:ahLst/>
              <a:cxnLst>
                <a:cxn ang="0">
                  <a:pos x="T0" y="T1"/>
                </a:cxn>
                <a:cxn ang="0">
                  <a:pos x="T2" y="T3"/>
                </a:cxn>
                <a:cxn ang="0">
                  <a:pos x="T4" y="T5"/>
                </a:cxn>
                <a:cxn ang="0">
                  <a:pos x="T6" y="T7"/>
                </a:cxn>
                <a:cxn ang="0">
                  <a:pos x="T8" y="T9"/>
                </a:cxn>
              </a:cxnLst>
              <a:rect l="0" t="0" r="r" b="b"/>
              <a:pathLst>
                <a:path w="426" h="693">
                  <a:moveTo>
                    <a:pt x="426" y="0"/>
                  </a:moveTo>
                  <a:lnTo>
                    <a:pt x="6" y="0"/>
                  </a:lnTo>
                  <a:lnTo>
                    <a:pt x="0" y="6"/>
                  </a:lnTo>
                  <a:lnTo>
                    <a:pt x="0" y="693"/>
                  </a:lnTo>
                  <a:lnTo>
                    <a:pt x="4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48">
              <a:extLst>
                <a:ext uri="{FF2B5EF4-FFF2-40B4-BE49-F238E27FC236}">
                  <a16:creationId xmlns:a16="http://schemas.microsoft.com/office/drawing/2014/main" id="{BC4FDA38-EFEC-4D8F-AB77-892975548DA2}"/>
                </a:ext>
              </a:extLst>
            </p:cNvPr>
            <p:cNvSpPr>
              <a:spLocks/>
            </p:cNvSpPr>
            <p:nvPr/>
          </p:nvSpPr>
          <p:spPr bwMode="auto">
            <a:xfrm>
              <a:off x="-124" y="842"/>
              <a:ext cx="6" cy="6"/>
            </a:xfrm>
            <a:custGeom>
              <a:avLst/>
              <a:gdLst>
                <a:gd name="T0" fmla="*/ 6 w 6"/>
                <a:gd name="T1" fmla="*/ 0 h 6"/>
                <a:gd name="T2" fmla="*/ 0 w 6"/>
                <a:gd name="T3" fmla="*/ 0 h 6"/>
                <a:gd name="T4" fmla="*/ 0 w 6"/>
                <a:gd name="T5" fmla="*/ 6 h 6"/>
                <a:gd name="T6" fmla="*/ 6 w 6"/>
                <a:gd name="T7" fmla="*/ 0 h 6"/>
              </a:gdLst>
              <a:ahLst/>
              <a:cxnLst>
                <a:cxn ang="0">
                  <a:pos x="T0" y="T1"/>
                </a:cxn>
                <a:cxn ang="0">
                  <a:pos x="T2" y="T3"/>
                </a:cxn>
                <a:cxn ang="0">
                  <a:pos x="T4" y="T5"/>
                </a:cxn>
                <a:cxn ang="0">
                  <a:pos x="T6" y="T7"/>
                </a:cxn>
              </a:cxnLst>
              <a:rect l="0" t="0" r="r" b="b"/>
              <a:pathLst>
                <a:path w="6" h="6">
                  <a:moveTo>
                    <a:pt x="6" y="0"/>
                  </a:moveTo>
                  <a:lnTo>
                    <a:pt x="0" y="0"/>
                  </a:lnTo>
                  <a:lnTo>
                    <a:pt x="0" y="6"/>
                  </a:lnTo>
                  <a:lnTo>
                    <a:pt x="6" y="0"/>
                  </a:lnTo>
                  <a:close/>
                </a:path>
              </a:pathLst>
            </a:custGeom>
            <a:solidFill>
              <a:srgbClr val="5BAA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9">
              <a:extLst>
                <a:ext uri="{FF2B5EF4-FFF2-40B4-BE49-F238E27FC236}">
                  <a16:creationId xmlns:a16="http://schemas.microsoft.com/office/drawing/2014/main" id="{F6863092-7642-4B2B-8872-2F1ED1EAFEEE}"/>
                </a:ext>
              </a:extLst>
            </p:cNvPr>
            <p:cNvSpPr>
              <a:spLocks/>
            </p:cNvSpPr>
            <p:nvPr/>
          </p:nvSpPr>
          <p:spPr bwMode="auto">
            <a:xfrm>
              <a:off x="-124" y="842"/>
              <a:ext cx="6" cy="6"/>
            </a:xfrm>
            <a:custGeom>
              <a:avLst/>
              <a:gdLst>
                <a:gd name="T0" fmla="*/ 6 w 6"/>
                <a:gd name="T1" fmla="*/ 0 h 6"/>
                <a:gd name="T2" fmla="*/ 0 w 6"/>
                <a:gd name="T3" fmla="*/ 0 h 6"/>
                <a:gd name="T4" fmla="*/ 0 w 6"/>
                <a:gd name="T5" fmla="*/ 6 h 6"/>
                <a:gd name="T6" fmla="*/ 6 w 6"/>
                <a:gd name="T7" fmla="*/ 0 h 6"/>
              </a:gdLst>
              <a:ahLst/>
              <a:cxnLst>
                <a:cxn ang="0">
                  <a:pos x="T0" y="T1"/>
                </a:cxn>
                <a:cxn ang="0">
                  <a:pos x="T2" y="T3"/>
                </a:cxn>
                <a:cxn ang="0">
                  <a:pos x="T4" y="T5"/>
                </a:cxn>
                <a:cxn ang="0">
                  <a:pos x="T6" y="T7"/>
                </a:cxn>
              </a:cxnLst>
              <a:rect l="0" t="0" r="r" b="b"/>
              <a:pathLst>
                <a:path w="6" h="6">
                  <a:moveTo>
                    <a:pt x="6" y="0"/>
                  </a:moveTo>
                  <a:lnTo>
                    <a:pt x="0" y="0"/>
                  </a:lnTo>
                  <a:lnTo>
                    <a:pt x="0"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0">
              <a:extLst>
                <a:ext uri="{FF2B5EF4-FFF2-40B4-BE49-F238E27FC236}">
                  <a16:creationId xmlns:a16="http://schemas.microsoft.com/office/drawing/2014/main" id="{1333EC4D-4CC5-4B2F-BEC4-CCD20F135F0C}"/>
                </a:ext>
              </a:extLst>
            </p:cNvPr>
            <p:cNvSpPr>
              <a:spLocks/>
            </p:cNvSpPr>
            <p:nvPr/>
          </p:nvSpPr>
          <p:spPr bwMode="auto">
            <a:xfrm>
              <a:off x="-124" y="1975"/>
              <a:ext cx="201" cy="247"/>
            </a:xfrm>
            <a:custGeom>
              <a:avLst/>
              <a:gdLst>
                <a:gd name="T0" fmla="*/ 0 w 201"/>
                <a:gd name="T1" fmla="*/ 0 h 247"/>
                <a:gd name="T2" fmla="*/ 0 w 201"/>
                <a:gd name="T3" fmla="*/ 247 h 247"/>
                <a:gd name="T4" fmla="*/ 189 w 201"/>
                <a:gd name="T5" fmla="*/ 247 h 247"/>
                <a:gd name="T6" fmla="*/ 201 w 201"/>
                <a:gd name="T7" fmla="*/ 132 h 247"/>
                <a:gd name="T8" fmla="*/ 0 w 201"/>
                <a:gd name="T9" fmla="*/ 0 h 247"/>
              </a:gdLst>
              <a:ahLst/>
              <a:cxnLst>
                <a:cxn ang="0">
                  <a:pos x="T0" y="T1"/>
                </a:cxn>
                <a:cxn ang="0">
                  <a:pos x="T2" y="T3"/>
                </a:cxn>
                <a:cxn ang="0">
                  <a:pos x="T4" y="T5"/>
                </a:cxn>
                <a:cxn ang="0">
                  <a:pos x="T6" y="T7"/>
                </a:cxn>
                <a:cxn ang="0">
                  <a:pos x="T8" y="T9"/>
                </a:cxn>
              </a:cxnLst>
              <a:rect l="0" t="0" r="r" b="b"/>
              <a:pathLst>
                <a:path w="201" h="247">
                  <a:moveTo>
                    <a:pt x="0" y="0"/>
                  </a:moveTo>
                  <a:lnTo>
                    <a:pt x="0" y="247"/>
                  </a:lnTo>
                  <a:lnTo>
                    <a:pt x="189" y="247"/>
                  </a:lnTo>
                  <a:lnTo>
                    <a:pt x="201" y="132"/>
                  </a:lnTo>
                  <a:lnTo>
                    <a:pt x="0" y="0"/>
                  </a:lnTo>
                  <a:close/>
                </a:path>
              </a:pathLst>
            </a:custGeom>
            <a:solidFill>
              <a:srgbClr val="4B9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51">
              <a:extLst>
                <a:ext uri="{FF2B5EF4-FFF2-40B4-BE49-F238E27FC236}">
                  <a16:creationId xmlns:a16="http://schemas.microsoft.com/office/drawing/2014/main" id="{6F19AA0D-0567-4B42-8296-E803FFB94F70}"/>
                </a:ext>
              </a:extLst>
            </p:cNvPr>
            <p:cNvSpPr>
              <a:spLocks/>
            </p:cNvSpPr>
            <p:nvPr/>
          </p:nvSpPr>
          <p:spPr bwMode="auto">
            <a:xfrm>
              <a:off x="-124" y="1975"/>
              <a:ext cx="201" cy="247"/>
            </a:xfrm>
            <a:custGeom>
              <a:avLst/>
              <a:gdLst>
                <a:gd name="T0" fmla="*/ 0 w 201"/>
                <a:gd name="T1" fmla="*/ 0 h 247"/>
                <a:gd name="T2" fmla="*/ 0 w 201"/>
                <a:gd name="T3" fmla="*/ 247 h 247"/>
                <a:gd name="T4" fmla="*/ 189 w 201"/>
                <a:gd name="T5" fmla="*/ 247 h 247"/>
                <a:gd name="T6" fmla="*/ 201 w 201"/>
                <a:gd name="T7" fmla="*/ 132 h 247"/>
                <a:gd name="T8" fmla="*/ 0 w 201"/>
                <a:gd name="T9" fmla="*/ 0 h 247"/>
              </a:gdLst>
              <a:ahLst/>
              <a:cxnLst>
                <a:cxn ang="0">
                  <a:pos x="T0" y="T1"/>
                </a:cxn>
                <a:cxn ang="0">
                  <a:pos x="T2" y="T3"/>
                </a:cxn>
                <a:cxn ang="0">
                  <a:pos x="T4" y="T5"/>
                </a:cxn>
                <a:cxn ang="0">
                  <a:pos x="T6" y="T7"/>
                </a:cxn>
                <a:cxn ang="0">
                  <a:pos x="T8" y="T9"/>
                </a:cxn>
              </a:cxnLst>
              <a:rect l="0" t="0" r="r" b="b"/>
              <a:pathLst>
                <a:path w="201" h="247">
                  <a:moveTo>
                    <a:pt x="0" y="0"/>
                  </a:moveTo>
                  <a:lnTo>
                    <a:pt x="0" y="247"/>
                  </a:lnTo>
                  <a:lnTo>
                    <a:pt x="189" y="247"/>
                  </a:lnTo>
                  <a:lnTo>
                    <a:pt x="201" y="1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553">
              <a:extLst>
                <a:ext uri="{FF2B5EF4-FFF2-40B4-BE49-F238E27FC236}">
                  <a16:creationId xmlns:a16="http://schemas.microsoft.com/office/drawing/2014/main" id="{128B8923-CEA5-41E3-9323-E56CEEF9091E}"/>
                </a:ext>
              </a:extLst>
            </p:cNvPr>
            <p:cNvSpPr>
              <a:spLocks noChangeArrowheads="1"/>
            </p:cNvSpPr>
            <p:nvPr/>
          </p:nvSpPr>
          <p:spPr bwMode="auto">
            <a:xfrm>
              <a:off x="502" y="898"/>
              <a:ext cx="295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rgbClr val="FFFFFF"/>
                  </a:solidFill>
                  <a:effectLst/>
                  <a:latin typeface="Open Sans Light" panose="020B0306030504020204" pitchFamily="34" charset="0"/>
                </a:rPr>
                <a:t>Thank You!!!!!!</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359" name="Rectangle 554">
              <a:extLst>
                <a:ext uri="{FF2B5EF4-FFF2-40B4-BE49-F238E27FC236}">
                  <a16:creationId xmlns:a16="http://schemas.microsoft.com/office/drawing/2014/main" id="{06E14AF3-B966-401F-A485-BDAD9B14A195}"/>
                </a:ext>
              </a:extLst>
            </p:cNvPr>
            <p:cNvSpPr>
              <a:spLocks noChangeArrowheads="1"/>
            </p:cNvSpPr>
            <p:nvPr/>
          </p:nvSpPr>
          <p:spPr bwMode="auto">
            <a:xfrm>
              <a:off x="502" y="1398"/>
              <a:ext cx="583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r>
                <a:rPr kumimoji="0" lang="en-US" altLang="en-US" sz="6000" b="1" i="0" u="none" strike="noStrike" cap="none" normalizeH="0" baseline="0" dirty="0">
                  <a:ln>
                    <a:noFill/>
                  </a:ln>
                  <a:solidFill>
                    <a:srgbClr val="FFFFFF"/>
                  </a:solidFill>
                  <a:effectLst/>
                  <a:latin typeface="Open Sans" panose="020B0606030504020204" pitchFamily="34" charset="0"/>
                </a:rPr>
                <a:t>House is open for Q&amp;A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08579848"/>
      </p:ext>
    </p:extLst>
  </p:cSld>
  <p:clrMapOvr>
    <a:masterClrMapping/>
  </p:clrMapOvr>
  <mc:AlternateContent xmlns:mc="http://schemas.openxmlformats.org/markup-compatibility/2006" xmlns:p14="http://schemas.microsoft.com/office/powerpoint/2010/main">
    <mc:Choice Requires="p14">
      <p:transition spd="slow" p14:dur="2000" advTm="373"/>
    </mc:Choice>
    <mc:Fallback xmlns="">
      <p:transition spd="slow" advTm="373"/>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Backup slides : Polarity Reports</a:t>
              </a:r>
            </a:p>
          </p:txBody>
        </p:sp>
      </p:grpSp>
      <p:pic>
        <p:nvPicPr>
          <p:cNvPr id="37" name="Picture 36">
            <a:extLst>
              <a:ext uri="{FF2B5EF4-FFF2-40B4-BE49-F238E27FC236}">
                <a16:creationId xmlns:a16="http://schemas.microsoft.com/office/drawing/2014/main" id="{F4E8B04A-E23A-4D8C-88E8-50E6FF492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5307" y="2182812"/>
            <a:ext cx="2084259" cy="116137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8" name="Picture 37">
            <a:extLst>
              <a:ext uri="{FF2B5EF4-FFF2-40B4-BE49-F238E27FC236}">
                <a16:creationId xmlns:a16="http://schemas.microsoft.com/office/drawing/2014/main" id="{B3F51FB2-6E2C-498F-B513-C451A8C94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1319" y="2182812"/>
            <a:ext cx="1852733" cy="116137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9" name="Picture 38">
            <a:extLst>
              <a:ext uri="{FF2B5EF4-FFF2-40B4-BE49-F238E27FC236}">
                <a16:creationId xmlns:a16="http://schemas.microsoft.com/office/drawing/2014/main" id="{1A45422B-3845-47B5-BECC-6F31C0DDC023}"/>
              </a:ext>
            </a:extLst>
          </p:cNvPr>
          <p:cNvPicPr>
            <a:picLocks noChangeAspect="1"/>
          </p:cNvPicPr>
          <p:nvPr/>
        </p:nvPicPr>
        <p:blipFill rotWithShape="1">
          <a:blip r:embed="rId6">
            <a:extLst>
              <a:ext uri="{28A0092B-C50C-407E-A947-70E740481C1C}">
                <a14:useLocalDpi xmlns:a14="http://schemas.microsoft.com/office/drawing/2010/main" val="0"/>
              </a:ext>
            </a:extLst>
          </a:blip>
          <a:srcRect l="33147" t="28107" r="32954" b="30559"/>
          <a:stretch/>
        </p:blipFill>
        <p:spPr>
          <a:xfrm>
            <a:off x="1185748" y="2194494"/>
            <a:ext cx="1974316" cy="105975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11" name="Object 10">
            <a:extLst>
              <a:ext uri="{FF2B5EF4-FFF2-40B4-BE49-F238E27FC236}">
                <a16:creationId xmlns:a16="http://schemas.microsoft.com/office/drawing/2014/main" id="{F2890A7F-609B-483E-B1A7-2EA83B5EE45F}"/>
              </a:ext>
            </a:extLst>
          </p:cNvPr>
          <p:cNvGraphicFramePr>
            <a:graphicFrameLocks noChangeAspect="1"/>
          </p:cNvGraphicFramePr>
          <p:nvPr>
            <p:extLst>
              <p:ext uri="{D42A27DB-BD31-4B8C-83A1-F6EECF244321}">
                <p14:modId xmlns:p14="http://schemas.microsoft.com/office/powerpoint/2010/main" val="1251466083"/>
              </p:ext>
            </p:extLst>
          </p:nvPr>
        </p:nvGraphicFramePr>
        <p:xfrm>
          <a:off x="555933" y="3667573"/>
          <a:ext cx="3077514" cy="2607339"/>
        </p:xfrm>
        <a:graphic>
          <a:graphicData uri="http://schemas.openxmlformats.org/presentationml/2006/ole">
            <mc:AlternateContent xmlns:mc="http://schemas.openxmlformats.org/markup-compatibility/2006">
              <mc:Choice xmlns:v="urn:schemas-microsoft-com:vml" Requires="v">
                <p:oleObj spid="_x0000_s1230" name="Worksheet" showAsIcon="1" r:id="rId7" imgW="914400" imgH="774720" progId="Excel.Sheet.12">
                  <p:embed/>
                </p:oleObj>
              </mc:Choice>
              <mc:Fallback>
                <p:oleObj name="Worksheet" showAsIcon="1" r:id="rId7" imgW="914400" imgH="774720" progId="Excel.Sheet.12">
                  <p:embed/>
                  <p:pic>
                    <p:nvPicPr>
                      <p:cNvPr id="0" name=""/>
                      <p:cNvPicPr/>
                      <p:nvPr/>
                    </p:nvPicPr>
                    <p:blipFill>
                      <a:blip r:embed="rId8"/>
                      <a:stretch>
                        <a:fillRect/>
                      </a:stretch>
                    </p:blipFill>
                    <p:spPr>
                      <a:xfrm>
                        <a:off x="555933" y="3667573"/>
                        <a:ext cx="3077514" cy="2607339"/>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490C1DB5-A50A-4862-8263-44FA9197E1BE}"/>
              </a:ext>
            </a:extLst>
          </p:cNvPr>
          <p:cNvGraphicFramePr>
            <a:graphicFrameLocks noChangeAspect="1"/>
          </p:cNvGraphicFramePr>
          <p:nvPr>
            <p:extLst>
              <p:ext uri="{D42A27DB-BD31-4B8C-83A1-F6EECF244321}">
                <p14:modId xmlns:p14="http://schemas.microsoft.com/office/powerpoint/2010/main" val="3100800763"/>
              </p:ext>
            </p:extLst>
          </p:nvPr>
        </p:nvGraphicFramePr>
        <p:xfrm>
          <a:off x="4471598" y="3592630"/>
          <a:ext cx="3099240" cy="2625745"/>
        </p:xfrm>
        <a:graphic>
          <a:graphicData uri="http://schemas.openxmlformats.org/presentationml/2006/ole">
            <mc:AlternateContent xmlns:mc="http://schemas.openxmlformats.org/markup-compatibility/2006">
              <mc:Choice xmlns:v="urn:schemas-microsoft-com:vml" Requires="v">
                <p:oleObj spid="_x0000_s1231" name="Worksheet" showAsIcon="1" r:id="rId9" imgW="914400" imgH="774720" progId="Excel.Sheet.12">
                  <p:embed/>
                </p:oleObj>
              </mc:Choice>
              <mc:Fallback>
                <p:oleObj name="Worksheet" showAsIcon="1" r:id="rId9" imgW="914400" imgH="774720" progId="Excel.Sheet.12">
                  <p:embed/>
                  <p:pic>
                    <p:nvPicPr>
                      <p:cNvPr id="0" name=""/>
                      <p:cNvPicPr/>
                      <p:nvPr/>
                    </p:nvPicPr>
                    <p:blipFill>
                      <a:blip r:embed="rId10"/>
                      <a:stretch>
                        <a:fillRect/>
                      </a:stretch>
                    </p:blipFill>
                    <p:spPr>
                      <a:xfrm>
                        <a:off x="4471598" y="3592630"/>
                        <a:ext cx="3099240" cy="2625745"/>
                      </a:xfrm>
                      <a:prstGeom prst="rect">
                        <a:avLst/>
                      </a:prstGeom>
                    </p:spPr>
                  </p:pic>
                </p:oleObj>
              </mc:Fallback>
            </mc:AlternateContent>
          </a:graphicData>
        </a:graphic>
      </p:graphicFrame>
      <p:graphicFrame>
        <p:nvGraphicFramePr>
          <p:cNvPr id="67" name="Object 66">
            <a:extLst>
              <a:ext uri="{FF2B5EF4-FFF2-40B4-BE49-F238E27FC236}">
                <a16:creationId xmlns:a16="http://schemas.microsoft.com/office/drawing/2014/main" id="{2E2E4543-E7E9-498D-932D-92101A0CB2A3}"/>
              </a:ext>
            </a:extLst>
          </p:cNvPr>
          <p:cNvGraphicFramePr>
            <a:graphicFrameLocks noChangeAspect="1"/>
          </p:cNvGraphicFramePr>
          <p:nvPr>
            <p:extLst>
              <p:ext uri="{D42A27DB-BD31-4B8C-83A1-F6EECF244321}">
                <p14:modId xmlns:p14="http://schemas.microsoft.com/office/powerpoint/2010/main" val="29901321"/>
              </p:ext>
            </p:extLst>
          </p:nvPr>
        </p:nvGraphicFramePr>
        <p:xfrm>
          <a:off x="4471598" y="3592629"/>
          <a:ext cx="3099240" cy="2625745"/>
        </p:xfrm>
        <a:graphic>
          <a:graphicData uri="http://schemas.openxmlformats.org/presentationml/2006/ole">
            <mc:AlternateContent xmlns:mc="http://schemas.openxmlformats.org/markup-compatibility/2006">
              <mc:Choice xmlns:v="urn:schemas-microsoft-com:vml" Requires="v">
                <p:oleObj spid="_x0000_s1232" name="Worksheet" showAsIcon="1" r:id="rId11" imgW="914400" imgH="774720" progId="Excel.Sheet.12">
                  <p:embed/>
                </p:oleObj>
              </mc:Choice>
              <mc:Fallback>
                <p:oleObj name="Worksheet" showAsIcon="1" r:id="rId11" imgW="914400" imgH="774720" progId="Excel.Sheet.12">
                  <p:embed/>
                  <p:pic>
                    <p:nvPicPr>
                      <p:cNvPr id="12" name="Object 11">
                        <a:extLst>
                          <a:ext uri="{FF2B5EF4-FFF2-40B4-BE49-F238E27FC236}">
                            <a16:creationId xmlns:a16="http://schemas.microsoft.com/office/drawing/2014/main" id="{490C1DB5-A50A-4862-8263-44FA9197E1BE}"/>
                          </a:ext>
                        </a:extLst>
                      </p:cNvPr>
                      <p:cNvPicPr/>
                      <p:nvPr/>
                    </p:nvPicPr>
                    <p:blipFill>
                      <a:blip r:embed="rId10"/>
                      <a:stretch>
                        <a:fillRect/>
                      </a:stretch>
                    </p:blipFill>
                    <p:spPr>
                      <a:xfrm>
                        <a:off x="4471598" y="3592629"/>
                        <a:ext cx="3099240" cy="2625745"/>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4A2F1200-A8FA-468A-8700-23C5CB9066F5}"/>
              </a:ext>
            </a:extLst>
          </p:cNvPr>
          <p:cNvGraphicFramePr>
            <a:graphicFrameLocks noChangeAspect="1"/>
          </p:cNvGraphicFramePr>
          <p:nvPr>
            <p:extLst>
              <p:ext uri="{D42A27DB-BD31-4B8C-83A1-F6EECF244321}">
                <p14:modId xmlns:p14="http://schemas.microsoft.com/office/powerpoint/2010/main" val="2793159587"/>
              </p:ext>
            </p:extLst>
          </p:nvPr>
        </p:nvGraphicFramePr>
        <p:xfrm>
          <a:off x="8387798" y="3553230"/>
          <a:ext cx="3347438" cy="2836024"/>
        </p:xfrm>
        <a:graphic>
          <a:graphicData uri="http://schemas.openxmlformats.org/presentationml/2006/ole">
            <mc:AlternateContent xmlns:mc="http://schemas.openxmlformats.org/markup-compatibility/2006">
              <mc:Choice xmlns:v="urn:schemas-microsoft-com:vml" Requires="v">
                <p:oleObj spid="_x0000_s1233" name="Worksheet" showAsIcon="1" r:id="rId12" imgW="914400" imgH="774720" progId="Excel.Sheet.12">
                  <p:embed/>
                </p:oleObj>
              </mc:Choice>
              <mc:Fallback>
                <p:oleObj name="Worksheet" showAsIcon="1" r:id="rId12" imgW="914400" imgH="774720" progId="Excel.Sheet.12">
                  <p:embed/>
                  <p:pic>
                    <p:nvPicPr>
                      <p:cNvPr id="0" name=""/>
                      <p:cNvPicPr/>
                      <p:nvPr/>
                    </p:nvPicPr>
                    <p:blipFill>
                      <a:blip r:embed="rId13"/>
                      <a:stretch>
                        <a:fillRect/>
                      </a:stretch>
                    </p:blipFill>
                    <p:spPr>
                      <a:xfrm>
                        <a:off x="8387798" y="3553230"/>
                        <a:ext cx="3347438" cy="2836024"/>
                      </a:xfrm>
                      <a:prstGeom prst="rect">
                        <a:avLst/>
                      </a:prstGeom>
                    </p:spPr>
                  </p:pic>
                </p:oleObj>
              </mc:Fallback>
            </mc:AlternateContent>
          </a:graphicData>
        </a:graphic>
      </p:graphicFrame>
    </p:spTree>
    <p:extLst>
      <p:ext uri="{BB962C8B-B14F-4D97-AF65-F5344CB8AC3E}">
        <p14:creationId xmlns:p14="http://schemas.microsoft.com/office/powerpoint/2010/main" val="3740800955"/>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67F6A5A5-E3EA-4444-B5A7-4F7D9E563B78}"/>
              </a:ext>
            </a:extLst>
          </p:cNvPr>
          <p:cNvSpPr/>
          <p:nvPr/>
        </p:nvSpPr>
        <p:spPr>
          <a:xfrm>
            <a:off x="8492391" y="-117954"/>
            <a:ext cx="3772615" cy="7093908"/>
          </a:xfrm>
          <a:custGeom>
            <a:avLst/>
            <a:gdLst>
              <a:gd name="connsiteX0" fmla="*/ 94281 w 3772614"/>
              <a:gd name="connsiteY0" fmla="*/ 93805 h 7093907"/>
              <a:gd name="connsiteX1" fmla="*/ 3696609 w 3772614"/>
              <a:gd name="connsiteY1" fmla="*/ 93805 h 7093907"/>
              <a:gd name="connsiteX2" fmla="*/ 3696609 w 3772614"/>
              <a:gd name="connsiteY2" fmla="*/ 7008988 h 7093907"/>
              <a:gd name="connsiteX3" fmla="*/ 94281 w 3772614"/>
              <a:gd name="connsiteY3" fmla="*/ 7008988 h 7093907"/>
            </a:gdLst>
            <a:ahLst/>
            <a:cxnLst>
              <a:cxn ang="0">
                <a:pos x="connsiteX0" y="connsiteY0"/>
              </a:cxn>
              <a:cxn ang="0">
                <a:pos x="connsiteX1" y="connsiteY1"/>
              </a:cxn>
              <a:cxn ang="0">
                <a:pos x="connsiteX2" y="connsiteY2"/>
              </a:cxn>
              <a:cxn ang="0">
                <a:pos x="connsiteX3" y="connsiteY3"/>
              </a:cxn>
            </a:cxnLst>
            <a:rect l="l" t="t" r="r" b="b"/>
            <a:pathLst>
              <a:path w="3772614" h="7093907">
                <a:moveTo>
                  <a:pt x="94281" y="93805"/>
                </a:moveTo>
                <a:lnTo>
                  <a:pt x="3696609" y="93805"/>
                </a:lnTo>
                <a:lnTo>
                  <a:pt x="3696609" y="7008988"/>
                </a:lnTo>
                <a:lnTo>
                  <a:pt x="94281" y="7008988"/>
                </a:lnTo>
                <a:close/>
              </a:path>
            </a:pathLst>
          </a:custGeom>
          <a:gradFill flip="none" rotWithShape="1">
            <a:gsLst>
              <a:gs pos="86000">
                <a:srgbClr val="0E67A9"/>
              </a:gs>
              <a:gs pos="92063">
                <a:srgbClr val="0E67A9"/>
              </a:gs>
              <a:gs pos="11000">
                <a:srgbClr val="7BB9BE"/>
              </a:gs>
              <a:gs pos="1000">
                <a:schemeClr val="accent1">
                  <a:lumMod val="30000"/>
                  <a:lumOff val="70000"/>
                </a:schemeClr>
              </a:gs>
            </a:gsLst>
            <a:lin ang="5400000" scaled="1"/>
            <a:tileRect/>
          </a:gradFill>
          <a:ln w="345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0907472E-89B7-4FF6-BC40-900948623C1A}"/>
              </a:ext>
            </a:extLst>
          </p:cNvPr>
          <p:cNvSpPr/>
          <p:nvPr/>
        </p:nvSpPr>
        <p:spPr>
          <a:xfrm>
            <a:off x="-1448575" y="5065025"/>
            <a:ext cx="4615051" cy="1603612"/>
          </a:xfrm>
          <a:custGeom>
            <a:avLst/>
            <a:gdLst>
              <a:gd name="connsiteX0" fmla="*/ 25831 w 4615050"/>
              <a:gd name="connsiteY0" fmla="*/ 25590 h 1603611"/>
              <a:gd name="connsiteX1" fmla="*/ 2502804 w 4615050"/>
              <a:gd name="connsiteY1" fmla="*/ 1595082 h 1603611"/>
              <a:gd name="connsiteX2" fmla="*/ 4619184 w 4615050"/>
              <a:gd name="connsiteY2" fmla="*/ 1468840 h 1603611"/>
            </a:gdLst>
            <a:ahLst/>
            <a:cxnLst>
              <a:cxn ang="0">
                <a:pos x="connsiteX0" y="connsiteY0"/>
              </a:cxn>
              <a:cxn ang="0">
                <a:pos x="connsiteX1" y="connsiteY1"/>
              </a:cxn>
              <a:cxn ang="0">
                <a:pos x="connsiteX2" y="connsiteY2"/>
              </a:cxn>
            </a:cxnLst>
            <a:rect l="l" t="t" r="r" b="b"/>
            <a:pathLst>
              <a:path w="4615050" h="1603611">
                <a:moveTo>
                  <a:pt x="25831" y="25590"/>
                </a:moveTo>
                <a:lnTo>
                  <a:pt x="2502804" y="1595082"/>
                </a:lnTo>
                <a:lnTo>
                  <a:pt x="4619184" y="1468840"/>
                </a:lnTo>
                <a:close/>
              </a:path>
            </a:pathLst>
          </a:custGeom>
          <a:solidFill>
            <a:srgbClr val="CAEACD"/>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86B31CA-6EB3-4BD4-8042-FD9EF7716243}"/>
              </a:ext>
            </a:extLst>
          </p:cNvPr>
          <p:cNvSpPr/>
          <p:nvPr/>
        </p:nvSpPr>
        <p:spPr>
          <a:xfrm>
            <a:off x="-1448575" y="5065025"/>
            <a:ext cx="2514169" cy="1603612"/>
          </a:xfrm>
          <a:custGeom>
            <a:avLst/>
            <a:gdLst>
              <a:gd name="connsiteX0" fmla="*/ 25831 w 2514169"/>
              <a:gd name="connsiteY0" fmla="*/ 25590 h 1603611"/>
              <a:gd name="connsiteX1" fmla="*/ 515577 w 2514169"/>
              <a:gd name="connsiteY1" fmla="*/ 728449 h 1603611"/>
              <a:gd name="connsiteX2" fmla="*/ 2502804 w 2514169"/>
              <a:gd name="connsiteY2" fmla="*/ 1595423 h 1603611"/>
            </a:gdLst>
            <a:ahLst/>
            <a:cxnLst>
              <a:cxn ang="0">
                <a:pos x="connsiteX0" y="connsiteY0"/>
              </a:cxn>
              <a:cxn ang="0">
                <a:pos x="connsiteX1" y="connsiteY1"/>
              </a:cxn>
              <a:cxn ang="0">
                <a:pos x="connsiteX2" y="connsiteY2"/>
              </a:cxn>
            </a:cxnLst>
            <a:rect l="l" t="t" r="r" b="b"/>
            <a:pathLst>
              <a:path w="2514169" h="1603611">
                <a:moveTo>
                  <a:pt x="25831" y="25590"/>
                </a:moveTo>
                <a:lnTo>
                  <a:pt x="515577" y="728449"/>
                </a:lnTo>
                <a:lnTo>
                  <a:pt x="2502804" y="1595423"/>
                </a:lnTo>
                <a:close/>
              </a:path>
            </a:pathLst>
          </a:custGeom>
          <a:solidFill>
            <a:srgbClr val="B9E3CE"/>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C5E4D19-3659-4B62-9841-9C152BFD7AF0}"/>
              </a:ext>
            </a:extLst>
          </p:cNvPr>
          <p:cNvSpPr/>
          <p:nvPr/>
        </p:nvSpPr>
        <p:spPr>
          <a:xfrm>
            <a:off x="11026528" y="1034159"/>
            <a:ext cx="1722034" cy="1637731"/>
          </a:xfrm>
          <a:custGeom>
            <a:avLst/>
            <a:gdLst>
              <a:gd name="connsiteX0" fmla="*/ 1725822 w 1722033"/>
              <a:gd name="connsiteY0" fmla="*/ 1613165 h 1637731"/>
              <a:gd name="connsiteX1" fmla="*/ 1467517 w 1722033"/>
              <a:gd name="connsiteY1" fmla="*/ 25590 h 1637731"/>
              <a:gd name="connsiteX2" fmla="*/ 25831 w 1722033"/>
              <a:gd name="connsiteY2" fmla="*/ 1053266 h 1637731"/>
            </a:gdLst>
            <a:ahLst/>
            <a:cxnLst>
              <a:cxn ang="0">
                <a:pos x="connsiteX0" y="connsiteY0"/>
              </a:cxn>
              <a:cxn ang="0">
                <a:pos x="connsiteX1" y="connsiteY1"/>
              </a:cxn>
              <a:cxn ang="0">
                <a:pos x="connsiteX2" y="connsiteY2"/>
              </a:cxn>
            </a:cxnLst>
            <a:rect l="l" t="t" r="r" b="b"/>
            <a:pathLst>
              <a:path w="1722033" h="1637731">
                <a:moveTo>
                  <a:pt x="1725822" y="1613165"/>
                </a:moveTo>
                <a:lnTo>
                  <a:pt x="1467517" y="25590"/>
                </a:lnTo>
                <a:lnTo>
                  <a:pt x="25831" y="1053266"/>
                </a:lnTo>
                <a:close/>
              </a:path>
            </a:pathLst>
          </a:custGeom>
          <a:solidFill>
            <a:srgbClr val="3D88B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C951E61-3FDE-4CCF-ABA6-FFCC2CC19364}"/>
              </a:ext>
            </a:extLst>
          </p:cNvPr>
          <p:cNvSpPr/>
          <p:nvPr/>
        </p:nvSpPr>
        <p:spPr>
          <a:xfrm>
            <a:off x="10822983" y="-1338845"/>
            <a:ext cx="1515390" cy="1501254"/>
          </a:xfrm>
          <a:custGeom>
            <a:avLst/>
            <a:gdLst>
              <a:gd name="connsiteX0" fmla="*/ 1504369 w 1515389"/>
              <a:gd name="connsiteY0" fmla="*/ 1499889 h 1501253"/>
              <a:gd name="connsiteX1" fmla="*/ 1385893 w 1515389"/>
              <a:gd name="connsiteY1" fmla="*/ 25590 h 1501253"/>
              <a:gd name="connsiteX2" fmla="*/ 25831 w 1515389"/>
              <a:gd name="connsiteY2" fmla="*/ 746532 h 1501253"/>
            </a:gdLst>
            <a:ahLst/>
            <a:cxnLst>
              <a:cxn ang="0">
                <a:pos x="connsiteX0" y="connsiteY0"/>
              </a:cxn>
              <a:cxn ang="0">
                <a:pos x="connsiteX1" y="connsiteY1"/>
              </a:cxn>
              <a:cxn ang="0">
                <a:pos x="connsiteX2" y="connsiteY2"/>
              </a:cxn>
            </a:cxnLst>
            <a:rect l="l" t="t" r="r" b="b"/>
            <a:pathLst>
              <a:path w="1515389" h="1501253">
                <a:moveTo>
                  <a:pt x="1504369" y="1499889"/>
                </a:moveTo>
                <a:lnTo>
                  <a:pt x="1385893" y="25590"/>
                </a:lnTo>
                <a:lnTo>
                  <a:pt x="25831" y="746532"/>
                </a:lnTo>
                <a:close/>
              </a:path>
            </a:pathLst>
          </a:custGeom>
          <a:solidFill>
            <a:srgbClr val="0E67A9"/>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104B301-E859-4F26-936E-278D652034E5}"/>
              </a:ext>
            </a:extLst>
          </p:cNvPr>
          <p:cNvSpPr/>
          <p:nvPr/>
        </p:nvSpPr>
        <p:spPr>
          <a:xfrm>
            <a:off x="11027216" y="135454"/>
            <a:ext cx="1480949" cy="1944806"/>
          </a:xfrm>
          <a:custGeom>
            <a:avLst/>
            <a:gdLst>
              <a:gd name="connsiteX0" fmla="*/ 1466828 w 1480949"/>
              <a:gd name="connsiteY0" fmla="*/ 924295 h 1944805"/>
              <a:gd name="connsiteX1" fmla="*/ 1300136 w 1480949"/>
              <a:gd name="connsiteY1" fmla="*/ 25590 h 1944805"/>
              <a:gd name="connsiteX2" fmla="*/ 25831 w 1480949"/>
              <a:gd name="connsiteY2" fmla="*/ 1951971 h 1944805"/>
            </a:gdLst>
            <a:ahLst/>
            <a:cxnLst>
              <a:cxn ang="0">
                <a:pos x="connsiteX0" y="connsiteY0"/>
              </a:cxn>
              <a:cxn ang="0">
                <a:pos x="connsiteX1" y="connsiteY1"/>
              </a:cxn>
              <a:cxn ang="0">
                <a:pos x="connsiteX2" y="connsiteY2"/>
              </a:cxn>
            </a:cxnLst>
            <a:rect l="l" t="t" r="r" b="b"/>
            <a:pathLst>
              <a:path w="1480949" h="1944805">
                <a:moveTo>
                  <a:pt x="1466828" y="924295"/>
                </a:moveTo>
                <a:lnTo>
                  <a:pt x="1300136" y="25590"/>
                </a:lnTo>
                <a:lnTo>
                  <a:pt x="25831" y="1951971"/>
                </a:lnTo>
                <a:close/>
              </a:path>
            </a:pathLst>
          </a:custGeom>
          <a:solidFill>
            <a:srgbClr val="2C7FB5"/>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6A9A662-D19E-4E72-AF81-0752D87EACCD}"/>
              </a:ext>
            </a:extLst>
          </p:cNvPr>
          <p:cNvSpPr/>
          <p:nvPr/>
        </p:nvSpPr>
        <p:spPr>
          <a:xfrm>
            <a:off x="10822983" y="-617902"/>
            <a:ext cx="1515390" cy="2729552"/>
          </a:xfrm>
          <a:custGeom>
            <a:avLst/>
            <a:gdLst>
              <a:gd name="connsiteX0" fmla="*/ 1504369 w 1515389"/>
              <a:gd name="connsiteY0" fmla="*/ 778946 h 2729551"/>
              <a:gd name="connsiteX1" fmla="*/ 25831 w 1515389"/>
              <a:gd name="connsiteY1" fmla="*/ 25590 h 2729551"/>
              <a:gd name="connsiteX2" fmla="*/ 230063 w 1515389"/>
              <a:gd name="connsiteY2" fmla="*/ 2705327 h 2729551"/>
            </a:gdLst>
            <a:ahLst/>
            <a:cxnLst>
              <a:cxn ang="0">
                <a:pos x="connsiteX0" y="connsiteY0"/>
              </a:cxn>
              <a:cxn ang="0">
                <a:pos x="connsiteX1" y="connsiteY1"/>
              </a:cxn>
              <a:cxn ang="0">
                <a:pos x="connsiteX2" y="connsiteY2"/>
              </a:cxn>
            </a:cxnLst>
            <a:rect l="l" t="t" r="r" b="b"/>
            <a:pathLst>
              <a:path w="1515389" h="2729551">
                <a:moveTo>
                  <a:pt x="1504369" y="778946"/>
                </a:moveTo>
                <a:lnTo>
                  <a:pt x="25831" y="25590"/>
                </a:lnTo>
                <a:lnTo>
                  <a:pt x="230063" y="2705327"/>
                </a:lnTo>
                <a:close/>
              </a:path>
            </a:pathLst>
          </a:custGeom>
          <a:solidFill>
            <a:srgbClr val="227CB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910770-A7C4-436C-BFEB-15A73673E448}"/>
              </a:ext>
            </a:extLst>
          </p:cNvPr>
          <p:cNvSpPr/>
          <p:nvPr/>
        </p:nvSpPr>
        <p:spPr>
          <a:xfrm>
            <a:off x="9735691" y="-617902"/>
            <a:ext cx="1308746" cy="2729552"/>
          </a:xfrm>
          <a:custGeom>
            <a:avLst/>
            <a:gdLst>
              <a:gd name="connsiteX0" fmla="*/ 1316668 w 1308745"/>
              <a:gd name="connsiteY0" fmla="*/ 2705327 h 2729551"/>
              <a:gd name="connsiteX1" fmla="*/ 1113123 w 1308745"/>
              <a:gd name="connsiteY1" fmla="*/ 25590 h 2729551"/>
              <a:gd name="connsiteX2" fmla="*/ 25831 w 1308745"/>
              <a:gd name="connsiteY2" fmla="*/ 639056 h 2729551"/>
            </a:gdLst>
            <a:ahLst/>
            <a:cxnLst>
              <a:cxn ang="0">
                <a:pos x="connsiteX0" y="connsiteY0"/>
              </a:cxn>
              <a:cxn ang="0">
                <a:pos x="connsiteX1" y="connsiteY1"/>
              </a:cxn>
              <a:cxn ang="0">
                <a:pos x="connsiteX2" y="connsiteY2"/>
              </a:cxn>
            </a:cxnLst>
            <a:rect l="l" t="t" r="r" b="b"/>
            <a:pathLst>
              <a:path w="1308745" h="2729551">
                <a:moveTo>
                  <a:pt x="1316668" y="2705327"/>
                </a:moveTo>
                <a:lnTo>
                  <a:pt x="1113123" y="25590"/>
                </a:lnTo>
                <a:lnTo>
                  <a:pt x="25831" y="639056"/>
                </a:lnTo>
                <a:close/>
              </a:path>
            </a:pathLst>
          </a:custGeom>
          <a:solidFill>
            <a:srgbClr val="2785BB"/>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7BBC21C-7A86-4612-8BEA-586A304FF51F}"/>
              </a:ext>
            </a:extLst>
          </p:cNvPr>
          <p:cNvSpPr/>
          <p:nvPr/>
        </p:nvSpPr>
        <p:spPr>
          <a:xfrm>
            <a:off x="9735691" y="-4436"/>
            <a:ext cx="1308746" cy="2115403"/>
          </a:xfrm>
          <a:custGeom>
            <a:avLst/>
            <a:gdLst>
              <a:gd name="connsiteX0" fmla="*/ 1316668 w 1308745"/>
              <a:gd name="connsiteY0" fmla="*/ 2091860 h 2115402"/>
              <a:gd name="connsiteX1" fmla="*/ 25831 w 1308745"/>
              <a:gd name="connsiteY1" fmla="*/ 25590 h 2115402"/>
              <a:gd name="connsiteX2" fmla="*/ 47184 w 1308745"/>
              <a:gd name="connsiteY2" fmla="*/ 1623742 h 2115402"/>
            </a:gdLst>
            <a:ahLst/>
            <a:cxnLst>
              <a:cxn ang="0">
                <a:pos x="connsiteX0" y="connsiteY0"/>
              </a:cxn>
              <a:cxn ang="0">
                <a:pos x="connsiteX1" y="connsiteY1"/>
              </a:cxn>
              <a:cxn ang="0">
                <a:pos x="connsiteX2" y="connsiteY2"/>
              </a:cxn>
            </a:cxnLst>
            <a:rect l="l" t="t" r="r" b="b"/>
            <a:pathLst>
              <a:path w="1308745" h="2115402">
                <a:moveTo>
                  <a:pt x="1316668" y="2091860"/>
                </a:moveTo>
                <a:lnTo>
                  <a:pt x="25831" y="25590"/>
                </a:lnTo>
                <a:lnTo>
                  <a:pt x="47184" y="1623742"/>
                </a:lnTo>
                <a:close/>
              </a:path>
            </a:pathLst>
          </a:custGeom>
          <a:solidFill>
            <a:srgbClr val="3695C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CED634B-FE18-4AE8-8074-F7A39D147E3B}"/>
              </a:ext>
            </a:extLst>
          </p:cNvPr>
          <p:cNvSpPr/>
          <p:nvPr/>
        </p:nvSpPr>
        <p:spPr>
          <a:xfrm>
            <a:off x="9735691" y="-677270"/>
            <a:ext cx="1136542" cy="716507"/>
          </a:xfrm>
          <a:custGeom>
            <a:avLst/>
            <a:gdLst>
              <a:gd name="connsiteX0" fmla="*/ 1113123 w 1136542"/>
              <a:gd name="connsiteY0" fmla="*/ 84957 h 716507"/>
              <a:gd name="connsiteX1" fmla="*/ 644386 w 1136542"/>
              <a:gd name="connsiteY1" fmla="*/ 25590 h 716507"/>
              <a:gd name="connsiteX2" fmla="*/ 25831 w 1136542"/>
              <a:gd name="connsiteY2" fmla="*/ 698424 h 716507"/>
            </a:gdLst>
            <a:ahLst/>
            <a:cxnLst>
              <a:cxn ang="0">
                <a:pos x="connsiteX0" y="connsiteY0"/>
              </a:cxn>
              <a:cxn ang="0">
                <a:pos x="connsiteX1" y="connsiteY1"/>
              </a:cxn>
              <a:cxn ang="0">
                <a:pos x="connsiteX2" y="connsiteY2"/>
              </a:cxn>
            </a:cxnLst>
            <a:rect l="l" t="t" r="r" b="b"/>
            <a:pathLst>
              <a:path w="1136542" h="716507">
                <a:moveTo>
                  <a:pt x="1113123" y="84957"/>
                </a:moveTo>
                <a:lnTo>
                  <a:pt x="644386" y="25590"/>
                </a:lnTo>
                <a:lnTo>
                  <a:pt x="25831" y="698424"/>
                </a:lnTo>
                <a:close/>
              </a:path>
            </a:pathLst>
          </a:custGeom>
          <a:solidFill>
            <a:srgbClr val="1E79B5"/>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7CC3BE2-C7C5-4880-B7EF-595C2D01888E}"/>
              </a:ext>
            </a:extLst>
          </p:cNvPr>
          <p:cNvSpPr/>
          <p:nvPr/>
        </p:nvSpPr>
        <p:spPr>
          <a:xfrm>
            <a:off x="9757044" y="1593717"/>
            <a:ext cx="1308746" cy="1091821"/>
          </a:xfrm>
          <a:custGeom>
            <a:avLst/>
            <a:gdLst>
              <a:gd name="connsiteX0" fmla="*/ 1295315 w 1308745"/>
              <a:gd name="connsiteY0" fmla="*/ 493708 h 1091820"/>
              <a:gd name="connsiteX1" fmla="*/ 25831 w 1308745"/>
              <a:gd name="connsiteY1" fmla="*/ 25590 h 1091820"/>
              <a:gd name="connsiteX2" fmla="*/ 725321 w 1308745"/>
              <a:gd name="connsiteY2" fmla="*/ 1069643 h 1091820"/>
            </a:gdLst>
            <a:ahLst/>
            <a:cxnLst>
              <a:cxn ang="0">
                <a:pos x="connsiteX0" y="connsiteY0"/>
              </a:cxn>
              <a:cxn ang="0">
                <a:pos x="connsiteX1" y="connsiteY1"/>
              </a:cxn>
              <a:cxn ang="0">
                <a:pos x="connsiteX2" y="connsiteY2"/>
              </a:cxn>
            </a:cxnLst>
            <a:rect l="l" t="t" r="r" b="b"/>
            <a:pathLst>
              <a:path w="1308745" h="1091820">
                <a:moveTo>
                  <a:pt x="1295315" y="493708"/>
                </a:moveTo>
                <a:lnTo>
                  <a:pt x="25831" y="25590"/>
                </a:lnTo>
                <a:lnTo>
                  <a:pt x="725321" y="1069643"/>
                </a:lnTo>
                <a:close/>
              </a:path>
            </a:pathLst>
          </a:custGeom>
          <a:solidFill>
            <a:srgbClr val="489DC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BAC1761-0D2C-4F5E-A2C4-72F84FA715A0}"/>
              </a:ext>
            </a:extLst>
          </p:cNvPr>
          <p:cNvSpPr/>
          <p:nvPr/>
        </p:nvSpPr>
        <p:spPr>
          <a:xfrm>
            <a:off x="8450021" y="-677270"/>
            <a:ext cx="1928678" cy="716507"/>
          </a:xfrm>
          <a:custGeom>
            <a:avLst/>
            <a:gdLst>
              <a:gd name="connsiteX0" fmla="*/ 1930056 w 1928677"/>
              <a:gd name="connsiteY0" fmla="*/ 25590 h 716507"/>
              <a:gd name="connsiteX1" fmla="*/ 25831 w 1928677"/>
              <a:gd name="connsiteY1" fmla="*/ 63121 h 716507"/>
              <a:gd name="connsiteX2" fmla="*/ 1311501 w 1928677"/>
              <a:gd name="connsiteY2" fmla="*/ 698424 h 716507"/>
            </a:gdLst>
            <a:ahLst/>
            <a:cxnLst>
              <a:cxn ang="0">
                <a:pos x="connsiteX0" y="connsiteY0"/>
              </a:cxn>
              <a:cxn ang="0">
                <a:pos x="connsiteX1" y="connsiteY1"/>
              </a:cxn>
              <a:cxn ang="0">
                <a:pos x="connsiteX2" y="connsiteY2"/>
              </a:cxn>
            </a:cxnLst>
            <a:rect l="l" t="t" r="r" b="b"/>
            <a:pathLst>
              <a:path w="1928677" h="716507">
                <a:moveTo>
                  <a:pt x="1930056" y="25590"/>
                </a:moveTo>
                <a:lnTo>
                  <a:pt x="25831" y="63121"/>
                </a:lnTo>
                <a:lnTo>
                  <a:pt x="1311501" y="698424"/>
                </a:lnTo>
                <a:close/>
              </a:path>
            </a:pathLst>
          </a:custGeom>
          <a:solidFill>
            <a:srgbClr val="2682BA"/>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F426414-B760-4D0E-BD70-26AA803087BF}"/>
              </a:ext>
            </a:extLst>
          </p:cNvPr>
          <p:cNvSpPr/>
          <p:nvPr/>
        </p:nvSpPr>
        <p:spPr>
          <a:xfrm>
            <a:off x="8450021" y="-639739"/>
            <a:ext cx="1308746" cy="682388"/>
          </a:xfrm>
          <a:custGeom>
            <a:avLst/>
            <a:gdLst>
              <a:gd name="connsiteX0" fmla="*/ 1311501 w 1308745"/>
              <a:gd name="connsiteY0" fmla="*/ 660893 h 682387"/>
              <a:gd name="connsiteX1" fmla="*/ 25831 w 1308745"/>
              <a:gd name="connsiteY1" fmla="*/ 25590 h 682387"/>
              <a:gd name="connsiteX2" fmla="*/ 84724 w 1308745"/>
              <a:gd name="connsiteY2" fmla="*/ 196187 h 682387"/>
            </a:gdLst>
            <a:ahLst/>
            <a:cxnLst>
              <a:cxn ang="0">
                <a:pos x="connsiteX0" y="connsiteY0"/>
              </a:cxn>
              <a:cxn ang="0">
                <a:pos x="connsiteX1" y="connsiteY1"/>
              </a:cxn>
              <a:cxn ang="0">
                <a:pos x="connsiteX2" y="connsiteY2"/>
              </a:cxn>
            </a:cxnLst>
            <a:rect l="l" t="t" r="r" b="b"/>
            <a:pathLst>
              <a:path w="1308745" h="682387">
                <a:moveTo>
                  <a:pt x="1311501" y="660893"/>
                </a:moveTo>
                <a:lnTo>
                  <a:pt x="25831" y="25590"/>
                </a:lnTo>
                <a:lnTo>
                  <a:pt x="84724" y="196187"/>
                </a:lnTo>
                <a:close/>
              </a:path>
            </a:pathLst>
          </a:custGeom>
          <a:solidFill>
            <a:srgbClr val="2F8ABE"/>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90C5F4E-AF83-4FB1-A1EF-B977B4A2F663}"/>
              </a:ext>
            </a:extLst>
          </p:cNvPr>
          <p:cNvSpPr/>
          <p:nvPr/>
        </p:nvSpPr>
        <p:spPr>
          <a:xfrm>
            <a:off x="8562986" y="-4436"/>
            <a:ext cx="1239864" cy="1637731"/>
          </a:xfrm>
          <a:custGeom>
            <a:avLst/>
            <a:gdLst>
              <a:gd name="connsiteX0" fmla="*/ 1219888 w 1239864"/>
              <a:gd name="connsiteY0" fmla="*/ 1623742 h 1637731"/>
              <a:gd name="connsiteX1" fmla="*/ 1198535 w 1239864"/>
              <a:gd name="connsiteY1" fmla="*/ 25590 h 1637731"/>
              <a:gd name="connsiteX2" fmla="*/ 25831 w 1239864"/>
              <a:gd name="connsiteY2" fmla="*/ 1101715 h 1637731"/>
            </a:gdLst>
            <a:ahLst/>
            <a:cxnLst>
              <a:cxn ang="0">
                <a:pos x="connsiteX0" y="connsiteY0"/>
              </a:cxn>
              <a:cxn ang="0">
                <a:pos x="connsiteX1" y="connsiteY1"/>
              </a:cxn>
              <a:cxn ang="0">
                <a:pos x="connsiteX2" y="connsiteY2"/>
              </a:cxn>
            </a:cxnLst>
            <a:rect l="l" t="t" r="r" b="b"/>
            <a:pathLst>
              <a:path w="1239864" h="1637731">
                <a:moveTo>
                  <a:pt x="1219888" y="1623742"/>
                </a:moveTo>
                <a:lnTo>
                  <a:pt x="1198535" y="25590"/>
                </a:lnTo>
                <a:lnTo>
                  <a:pt x="25831" y="1101715"/>
                </a:lnTo>
                <a:close/>
              </a:path>
            </a:pathLst>
          </a:custGeom>
          <a:solidFill>
            <a:srgbClr val="3898C5"/>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3A8881-E55E-4386-9AB0-8D84FA621371}"/>
              </a:ext>
            </a:extLst>
          </p:cNvPr>
          <p:cNvSpPr/>
          <p:nvPr/>
        </p:nvSpPr>
        <p:spPr>
          <a:xfrm>
            <a:off x="8508914" y="-467095"/>
            <a:ext cx="1274305" cy="1569492"/>
          </a:xfrm>
          <a:custGeom>
            <a:avLst/>
            <a:gdLst>
              <a:gd name="connsiteX0" fmla="*/ 1252607 w 1274305"/>
              <a:gd name="connsiteY0" fmla="*/ 488249 h 1569492"/>
              <a:gd name="connsiteX1" fmla="*/ 25831 w 1274305"/>
              <a:gd name="connsiteY1" fmla="*/ 25590 h 1569492"/>
              <a:gd name="connsiteX2" fmla="*/ 79903 w 1274305"/>
              <a:gd name="connsiteY2" fmla="*/ 1564374 h 1569492"/>
            </a:gdLst>
            <a:ahLst/>
            <a:cxnLst>
              <a:cxn ang="0">
                <a:pos x="connsiteX0" y="connsiteY0"/>
              </a:cxn>
              <a:cxn ang="0">
                <a:pos x="connsiteX1" y="connsiteY1"/>
              </a:cxn>
              <a:cxn ang="0">
                <a:pos x="connsiteX2" y="connsiteY2"/>
              </a:cxn>
            </a:cxnLst>
            <a:rect l="l" t="t" r="r" b="b"/>
            <a:pathLst>
              <a:path w="1274305" h="1569492">
                <a:moveTo>
                  <a:pt x="1252607" y="488249"/>
                </a:moveTo>
                <a:lnTo>
                  <a:pt x="25831" y="25590"/>
                </a:lnTo>
                <a:lnTo>
                  <a:pt x="79903" y="1564374"/>
                </a:lnTo>
                <a:close/>
              </a:path>
            </a:pathLst>
          </a:custGeom>
          <a:solidFill>
            <a:srgbClr val="3392C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74B4DCB-0C58-4ACD-83AE-D5562159E307}"/>
              </a:ext>
            </a:extLst>
          </p:cNvPr>
          <p:cNvSpPr/>
          <p:nvPr/>
        </p:nvSpPr>
        <p:spPr>
          <a:xfrm>
            <a:off x="6470370" y="-467095"/>
            <a:ext cx="2135322" cy="1569492"/>
          </a:xfrm>
          <a:custGeom>
            <a:avLst/>
            <a:gdLst>
              <a:gd name="connsiteX0" fmla="*/ 2118447 w 2135322"/>
              <a:gd name="connsiteY0" fmla="*/ 1564374 h 1569492"/>
              <a:gd name="connsiteX1" fmla="*/ 2064374 w 2135322"/>
              <a:gd name="connsiteY1" fmla="*/ 25590 h 1569492"/>
              <a:gd name="connsiteX2" fmla="*/ 25831 w 2135322"/>
              <a:gd name="connsiteY2" fmla="*/ 127948 h 1569492"/>
            </a:gdLst>
            <a:ahLst/>
            <a:cxnLst>
              <a:cxn ang="0">
                <a:pos x="connsiteX0" y="connsiteY0"/>
              </a:cxn>
              <a:cxn ang="0">
                <a:pos x="connsiteX1" y="connsiteY1"/>
              </a:cxn>
              <a:cxn ang="0">
                <a:pos x="connsiteX2" y="connsiteY2"/>
              </a:cxn>
            </a:cxnLst>
            <a:rect l="l" t="t" r="r" b="b"/>
            <a:pathLst>
              <a:path w="2135322" h="1569492">
                <a:moveTo>
                  <a:pt x="2118447" y="1564374"/>
                </a:moveTo>
                <a:lnTo>
                  <a:pt x="2064374" y="25590"/>
                </a:lnTo>
                <a:lnTo>
                  <a:pt x="25831" y="127948"/>
                </a:lnTo>
                <a:close/>
              </a:path>
            </a:pathLst>
          </a:custGeom>
          <a:solidFill>
            <a:srgbClr val="3F9CC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C75A2CF-ADAF-4A22-B9E0-1D1C0C8DCCF3}"/>
              </a:ext>
            </a:extLst>
          </p:cNvPr>
          <p:cNvSpPr/>
          <p:nvPr/>
        </p:nvSpPr>
        <p:spPr>
          <a:xfrm>
            <a:off x="-958828" y="5767884"/>
            <a:ext cx="2032000" cy="1262418"/>
          </a:xfrm>
          <a:custGeom>
            <a:avLst/>
            <a:gdLst>
              <a:gd name="connsiteX0" fmla="*/ 25831 w 2031999"/>
              <a:gd name="connsiteY0" fmla="*/ 25590 h 1262417"/>
              <a:gd name="connsiteX1" fmla="*/ 1147219 w 2031999"/>
              <a:gd name="connsiteY1" fmla="*/ 1241263 h 1262417"/>
              <a:gd name="connsiteX2" fmla="*/ 2013058 w 2031999"/>
              <a:gd name="connsiteY2" fmla="*/ 892564 h 1262417"/>
            </a:gdLst>
            <a:ahLst/>
            <a:cxnLst>
              <a:cxn ang="0">
                <a:pos x="connsiteX0" y="connsiteY0"/>
              </a:cxn>
              <a:cxn ang="0">
                <a:pos x="connsiteX1" y="connsiteY1"/>
              </a:cxn>
              <a:cxn ang="0">
                <a:pos x="connsiteX2" y="connsiteY2"/>
              </a:cxn>
            </a:cxnLst>
            <a:rect l="l" t="t" r="r" b="b"/>
            <a:pathLst>
              <a:path w="2031999" h="1262417">
                <a:moveTo>
                  <a:pt x="25831" y="25590"/>
                </a:moveTo>
                <a:lnTo>
                  <a:pt x="1147219" y="1241263"/>
                </a:lnTo>
                <a:lnTo>
                  <a:pt x="2013058" y="892564"/>
                </a:lnTo>
                <a:close/>
              </a:path>
            </a:pathLst>
          </a:custGeom>
          <a:solidFill>
            <a:srgbClr val="BEE5C9"/>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D66DA6-A895-4D77-876C-F070AA4A0E75}"/>
              </a:ext>
            </a:extLst>
          </p:cNvPr>
          <p:cNvSpPr/>
          <p:nvPr/>
        </p:nvSpPr>
        <p:spPr>
          <a:xfrm>
            <a:off x="-958828" y="5767884"/>
            <a:ext cx="1170983" cy="1467134"/>
          </a:xfrm>
          <a:custGeom>
            <a:avLst/>
            <a:gdLst>
              <a:gd name="connsiteX0" fmla="*/ 25831 w 1170983"/>
              <a:gd name="connsiteY0" fmla="*/ 25590 h 1467134"/>
              <a:gd name="connsiteX1" fmla="*/ 576881 w 1170983"/>
              <a:gd name="connsiteY1" fmla="*/ 1451439 h 1467134"/>
              <a:gd name="connsiteX2" fmla="*/ 1147563 w 1170983"/>
              <a:gd name="connsiteY2" fmla="*/ 1241263 h 1467134"/>
            </a:gdLst>
            <a:ahLst/>
            <a:cxnLst>
              <a:cxn ang="0">
                <a:pos x="connsiteX0" y="connsiteY0"/>
              </a:cxn>
              <a:cxn ang="0">
                <a:pos x="connsiteX1" y="connsiteY1"/>
              </a:cxn>
              <a:cxn ang="0">
                <a:pos x="connsiteX2" y="connsiteY2"/>
              </a:cxn>
            </a:cxnLst>
            <a:rect l="l" t="t" r="r" b="b"/>
            <a:pathLst>
              <a:path w="1170983" h="1467134">
                <a:moveTo>
                  <a:pt x="25831" y="25590"/>
                </a:moveTo>
                <a:lnTo>
                  <a:pt x="576881" y="1451439"/>
                </a:lnTo>
                <a:lnTo>
                  <a:pt x="1147563" y="1241263"/>
                </a:lnTo>
                <a:close/>
              </a:path>
            </a:pathLst>
          </a:custGeom>
          <a:solidFill>
            <a:srgbClr val="B8E3C7"/>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6838D93-0128-40D7-AA80-8774A5C1979E}"/>
              </a:ext>
            </a:extLst>
          </p:cNvPr>
          <p:cNvSpPr/>
          <p:nvPr/>
        </p:nvSpPr>
        <p:spPr>
          <a:xfrm>
            <a:off x="162560" y="6634858"/>
            <a:ext cx="2169763" cy="1910686"/>
          </a:xfrm>
          <a:custGeom>
            <a:avLst/>
            <a:gdLst>
              <a:gd name="connsiteX0" fmla="*/ 25831 w 2169762"/>
              <a:gd name="connsiteY0" fmla="*/ 374289 h 1910686"/>
              <a:gd name="connsiteX1" fmla="*/ 2152543 w 2169762"/>
              <a:gd name="connsiteY1" fmla="*/ 1894991 h 1910686"/>
              <a:gd name="connsiteX2" fmla="*/ 891669 w 2169762"/>
              <a:gd name="connsiteY2" fmla="*/ 25590 h 1910686"/>
            </a:gdLst>
            <a:ahLst/>
            <a:cxnLst>
              <a:cxn ang="0">
                <a:pos x="connsiteX0" y="connsiteY0"/>
              </a:cxn>
              <a:cxn ang="0">
                <a:pos x="connsiteX1" y="connsiteY1"/>
              </a:cxn>
              <a:cxn ang="0">
                <a:pos x="connsiteX2" y="connsiteY2"/>
              </a:cxn>
            </a:cxnLst>
            <a:rect l="l" t="t" r="r" b="b"/>
            <a:pathLst>
              <a:path w="2169762" h="1910686">
                <a:moveTo>
                  <a:pt x="25831" y="374289"/>
                </a:moveTo>
                <a:lnTo>
                  <a:pt x="2152543" y="1894991"/>
                </a:lnTo>
                <a:lnTo>
                  <a:pt x="891669" y="25590"/>
                </a:lnTo>
                <a:close/>
              </a:path>
            </a:pathLst>
          </a:custGeom>
          <a:solidFill>
            <a:srgbClr val="C9EAC8"/>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AFD3DB7-C4F1-42EF-8967-300DE707F15B}"/>
              </a:ext>
            </a:extLst>
          </p:cNvPr>
          <p:cNvSpPr/>
          <p:nvPr/>
        </p:nvSpPr>
        <p:spPr>
          <a:xfrm>
            <a:off x="1028399" y="6510322"/>
            <a:ext cx="2135322" cy="2013044"/>
          </a:xfrm>
          <a:custGeom>
            <a:avLst/>
            <a:gdLst>
              <a:gd name="connsiteX0" fmla="*/ 25831 w 2135322"/>
              <a:gd name="connsiteY0" fmla="*/ 150126 h 2013044"/>
              <a:gd name="connsiteX1" fmla="*/ 1286704 w 2135322"/>
              <a:gd name="connsiteY1" fmla="*/ 2019527 h 2013044"/>
              <a:gd name="connsiteX2" fmla="*/ 2142210 w 2135322"/>
              <a:gd name="connsiteY2" fmla="*/ 25590 h 2013044"/>
            </a:gdLst>
            <a:ahLst/>
            <a:cxnLst>
              <a:cxn ang="0">
                <a:pos x="connsiteX0" y="connsiteY0"/>
              </a:cxn>
              <a:cxn ang="0">
                <a:pos x="connsiteX1" y="connsiteY1"/>
              </a:cxn>
              <a:cxn ang="0">
                <a:pos x="connsiteX2" y="connsiteY2"/>
              </a:cxn>
            </a:cxnLst>
            <a:rect l="l" t="t" r="r" b="b"/>
            <a:pathLst>
              <a:path w="2135322" h="2013044">
                <a:moveTo>
                  <a:pt x="25831" y="150126"/>
                </a:moveTo>
                <a:lnTo>
                  <a:pt x="1286704" y="2019527"/>
                </a:lnTo>
                <a:lnTo>
                  <a:pt x="2142210" y="25590"/>
                </a:lnTo>
                <a:close/>
              </a:path>
            </a:pathLst>
          </a:custGeom>
          <a:solidFill>
            <a:srgbClr val="D5EFD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2FE4FFC-4F22-481A-B154-A716620A5FD6}"/>
              </a:ext>
            </a:extLst>
          </p:cNvPr>
          <p:cNvSpPr/>
          <p:nvPr/>
        </p:nvSpPr>
        <p:spPr>
          <a:xfrm>
            <a:off x="3144778" y="6508616"/>
            <a:ext cx="2032000" cy="1740089"/>
          </a:xfrm>
          <a:custGeom>
            <a:avLst/>
            <a:gdLst>
              <a:gd name="connsiteX0" fmla="*/ 25831 w 2031999"/>
              <a:gd name="connsiteY0" fmla="*/ 25590 h 1740089"/>
              <a:gd name="connsiteX1" fmla="*/ 1555341 w 2031999"/>
              <a:gd name="connsiteY1" fmla="*/ 1566763 h 1740089"/>
              <a:gd name="connsiteX2" fmla="*/ 2021324 w 2031999"/>
              <a:gd name="connsiteY2" fmla="*/ 1719277 h 1740089"/>
            </a:gdLst>
            <a:ahLst/>
            <a:cxnLst>
              <a:cxn ang="0">
                <a:pos x="connsiteX0" y="connsiteY0"/>
              </a:cxn>
              <a:cxn ang="0">
                <a:pos x="connsiteX1" y="connsiteY1"/>
              </a:cxn>
              <a:cxn ang="0">
                <a:pos x="connsiteX2" y="connsiteY2"/>
              </a:cxn>
            </a:cxnLst>
            <a:rect l="l" t="t" r="r" b="b"/>
            <a:pathLst>
              <a:path w="2031999" h="1740089">
                <a:moveTo>
                  <a:pt x="25831" y="25590"/>
                </a:moveTo>
                <a:lnTo>
                  <a:pt x="1555341" y="1566763"/>
                </a:lnTo>
                <a:lnTo>
                  <a:pt x="2021324" y="1719277"/>
                </a:lnTo>
                <a:close/>
              </a:path>
            </a:pathLst>
          </a:custGeom>
          <a:solidFill>
            <a:srgbClr val="E7F6E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FDF7E11-7CA7-4455-9633-402DE99CCFC8}"/>
              </a:ext>
            </a:extLst>
          </p:cNvPr>
          <p:cNvSpPr/>
          <p:nvPr/>
        </p:nvSpPr>
        <p:spPr>
          <a:xfrm>
            <a:off x="2289272" y="6508616"/>
            <a:ext cx="2410847" cy="2013044"/>
          </a:xfrm>
          <a:custGeom>
            <a:avLst/>
            <a:gdLst>
              <a:gd name="connsiteX0" fmla="*/ 881337 w 2410847"/>
              <a:gd name="connsiteY0" fmla="*/ 25590 h 2013044"/>
              <a:gd name="connsiteX1" fmla="*/ 25831 w 2410847"/>
              <a:gd name="connsiteY1" fmla="*/ 2021233 h 2013044"/>
              <a:gd name="connsiteX2" fmla="*/ 2410848 w 2410847"/>
              <a:gd name="connsiteY2" fmla="*/ 1568469 h 2013044"/>
            </a:gdLst>
            <a:ahLst/>
            <a:cxnLst>
              <a:cxn ang="0">
                <a:pos x="connsiteX0" y="connsiteY0"/>
              </a:cxn>
              <a:cxn ang="0">
                <a:pos x="connsiteX1" y="connsiteY1"/>
              </a:cxn>
              <a:cxn ang="0">
                <a:pos x="connsiteX2" y="connsiteY2"/>
              </a:cxn>
            </a:cxnLst>
            <a:rect l="l" t="t" r="r" b="b"/>
            <a:pathLst>
              <a:path w="2410847" h="2013044">
                <a:moveTo>
                  <a:pt x="881337" y="25590"/>
                </a:moveTo>
                <a:lnTo>
                  <a:pt x="25831" y="2021233"/>
                </a:lnTo>
                <a:lnTo>
                  <a:pt x="2410848" y="1568469"/>
                </a:lnTo>
                <a:close/>
              </a:path>
            </a:pathLst>
          </a:custGeom>
          <a:solidFill>
            <a:srgbClr val="DEF2D8"/>
          </a:solidFill>
          <a:ln w="952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0A75686B-B96E-425A-9EEF-09C944412C63}"/>
              </a:ext>
            </a:extLst>
          </p:cNvPr>
          <p:cNvGrpSpPr/>
          <p:nvPr/>
        </p:nvGrpSpPr>
        <p:grpSpPr>
          <a:xfrm>
            <a:off x="6419570" y="-1411682"/>
            <a:ext cx="6278192" cy="4024383"/>
            <a:chOff x="6470370" y="-1427897"/>
            <a:chExt cx="6278192" cy="4024383"/>
          </a:xfrm>
        </p:grpSpPr>
        <p:sp>
          <p:nvSpPr>
            <p:cNvPr id="50" name="Freeform: Shape 49">
              <a:extLst>
                <a:ext uri="{FF2B5EF4-FFF2-40B4-BE49-F238E27FC236}">
                  <a16:creationId xmlns:a16="http://schemas.microsoft.com/office/drawing/2014/main" id="{07C87EFD-11D5-4C3A-A288-87DF8777A60C}"/>
                </a:ext>
              </a:extLst>
            </p:cNvPr>
            <p:cNvSpPr/>
            <p:nvPr/>
          </p:nvSpPr>
          <p:spPr>
            <a:xfrm>
              <a:off x="11026528" y="945107"/>
              <a:ext cx="1722034" cy="1637731"/>
            </a:xfrm>
            <a:custGeom>
              <a:avLst/>
              <a:gdLst>
                <a:gd name="connsiteX0" fmla="*/ 1725822 w 1722033"/>
                <a:gd name="connsiteY0" fmla="*/ 1613165 h 1637731"/>
                <a:gd name="connsiteX1" fmla="*/ 1467517 w 1722033"/>
                <a:gd name="connsiteY1" fmla="*/ 25590 h 1637731"/>
                <a:gd name="connsiteX2" fmla="*/ 25831 w 1722033"/>
                <a:gd name="connsiteY2" fmla="*/ 1053266 h 1637731"/>
              </a:gdLst>
              <a:ahLst/>
              <a:cxnLst>
                <a:cxn ang="0">
                  <a:pos x="connsiteX0" y="connsiteY0"/>
                </a:cxn>
                <a:cxn ang="0">
                  <a:pos x="connsiteX1" y="connsiteY1"/>
                </a:cxn>
                <a:cxn ang="0">
                  <a:pos x="connsiteX2" y="connsiteY2"/>
                </a:cxn>
              </a:cxnLst>
              <a:rect l="l" t="t" r="r" b="b"/>
              <a:pathLst>
                <a:path w="1722033" h="1637731">
                  <a:moveTo>
                    <a:pt x="1725822" y="1613165"/>
                  </a:moveTo>
                  <a:lnTo>
                    <a:pt x="1467517" y="25590"/>
                  </a:lnTo>
                  <a:lnTo>
                    <a:pt x="25831" y="1053266"/>
                  </a:lnTo>
                  <a:close/>
                </a:path>
              </a:pathLst>
            </a:custGeom>
            <a:solidFill>
              <a:srgbClr val="3D88B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A00891D-C7E7-4ADD-92EB-6AF04969A9DA}"/>
                </a:ext>
              </a:extLst>
            </p:cNvPr>
            <p:cNvSpPr/>
            <p:nvPr/>
          </p:nvSpPr>
          <p:spPr>
            <a:xfrm>
              <a:off x="10822983" y="-1427897"/>
              <a:ext cx="1515390" cy="1501254"/>
            </a:xfrm>
            <a:custGeom>
              <a:avLst/>
              <a:gdLst>
                <a:gd name="connsiteX0" fmla="*/ 1504369 w 1515389"/>
                <a:gd name="connsiteY0" fmla="*/ 1499889 h 1501253"/>
                <a:gd name="connsiteX1" fmla="*/ 1385893 w 1515389"/>
                <a:gd name="connsiteY1" fmla="*/ 25590 h 1501253"/>
                <a:gd name="connsiteX2" fmla="*/ 25831 w 1515389"/>
                <a:gd name="connsiteY2" fmla="*/ 746532 h 1501253"/>
              </a:gdLst>
              <a:ahLst/>
              <a:cxnLst>
                <a:cxn ang="0">
                  <a:pos x="connsiteX0" y="connsiteY0"/>
                </a:cxn>
                <a:cxn ang="0">
                  <a:pos x="connsiteX1" y="connsiteY1"/>
                </a:cxn>
                <a:cxn ang="0">
                  <a:pos x="connsiteX2" y="connsiteY2"/>
                </a:cxn>
              </a:cxnLst>
              <a:rect l="l" t="t" r="r" b="b"/>
              <a:pathLst>
                <a:path w="1515389" h="1501253">
                  <a:moveTo>
                    <a:pt x="1504369" y="1499889"/>
                  </a:moveTo>
                  <a:lnTo>
                    <a:pt x="1385893" y="25590"/>
                  </a:lnTo>
                  <a:lnTo>
                    <a:pt x="25831" y="746532"/>
                  </a:lnTo>
                  <a:close/>
                </a:path>
              </a:pathLst>
            </a:custGeom>
            <a:solidFill>
              <a:srgbClr val="0E67A9"/>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8CAFCC5-5C43-4A04-8451-DC885A903D21}"/>
                </a:ext>
              </a:extLst>
            </p:cNvPr>
            <p:cNvSpPr/>
            <p:nvPr/>
          </p:nvSpPr>
          <p:spPr>
            <a:xfrm>
              <a:off x="11027216" y="46402"/>
              <a:ext cx="1480949" cy="1944806"/>
            </a:xfrm>
            <a:custGeom>
              <a:avLst/>
              <a:gdLst>
                <a:gd name="connsiteX0" fmla="*/ 1466828 w 1480949"/>
                <a:gd name="connsiteY0" fmla="*/ 924295 h 1944805"/>
                <a:gd name="connsiteX1" fmla="*/ 1300136 w 1480949"/>
                <a:gd name="connsiteY1" fmla="*/ 25590 h 1944805"/>
                <a:gd name="connsiteX2" fmla="*/ 25831 w 1480949"/>
                <a:gd name="connsiteY2" fmla="*/ 1951971 h 1944805"/>
              </a:gdLst>
              <a:ahLst/>
              <a:cxnLst>
                <a:cxn ang="0">
                  <a:pos x="connsiteX0" y="connsiteY0"/>
                </a:cxn>
                <a:cxn ang="0">
                  <a:pos x="connsiteX1" y="connsiteY1"/>
                </a:cxn>
                <a:cxn ang="0">
                  <a:pos x="connsiteX2" y="connsiteY2"/>
                </a:cxn>
              </a:cxnLst>
              <a:rect l="l" t="t" r="r" b="b"/>
              <a:pathLst>
                <a:path w="1480949" h="1944805">
                  <a:moveTo>
                    <a:pt x="1466828" y="924295"/>
                  </a:moveTo>
                  <a:lnTo>
                    <a:pt x="1300136" y="25590"/>
                  </a:lnTo>
                  <a:lnTo>
                    <a:pt x="25831" y="1951971"/>
                  </a:lnTo>
                  <a:close/>
                </a:path>
              </a:pathLst>
            </a:custGeom>
            <a:solidFill>
              <a:srgbClr val="2C7FB5"/>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78B52EF-9590-4165-B451-026CA3E68540}"/>
                </a:ext>
              </a:extLst>
            </p:cNvPr>
            <p:cNvSpPr/>
            <p:nvPr/>
          </p:nvSpPr>
          <p:spPr>
            <a:xfrm>
              <a:off x="10822983" y="-706954"/>
              <a:ext cx="1515390" cy="2729552"/>
            </a:xfrm>
            <a:custGeom>
              <a:avLst/>
              <a:gdLst>
                <a:gd name="connsiteX0" fmla="*/ 1504369 w 1515389"/>
                <a:gd name="connsiteY0" fmla="*/ 778946 h 2729551"/>
                <a:gd name="connsiteX1" fmla="*/ 25831 w 1515389"/>
                <a:gd name="connsiteY1" fmla="*/ 25590 h 2729551"/>
                <a:gd name="connsiteX2" fmla="*/ 230063 w 1515389"/>
                <a:gd name="connsiteY2" fmla="*/ 2705327 h 2729551"/>
              </a:gdLst>
              <a:ahLst/>
              <a:cxnLst>
                <a:cxn ang="0">
                  <a:pos x="connsiteX0" y="connsiteY0"/>
                </a:cxn>
                <a:cxn ang="0">
                  <a:pos x="connsiteX1" y="connsiteY1"/>
                </a:cxn>
                <a:cxn ang="0">
                  <a:pos x="connsiteX2" y="connsiteY2"/>
                </a:cxn>
              </a:cxnLst>
              <a:rect l="l" t="t" r="r" b="b"/>
              <a:pathLst>
                <a:path w="1515389" h="2729551">
                  <a:moveTo>
                    <a:pt x="1504369" y="778946"/>
                  </a:moveTo>
                  <a:lnTo>
                    <a:pt x="25831" y="25590"/>
                  </a:lnTo>
                  <a:lnTo>
                    <a:pt x="230063" y="2705327"/>
                  </a:lnTo>
                  <a:close/>
                </a:path>
              </a:pathLst>
            </a:custGeom>
            <a:solidFill>
              <a:srgbClr val="227CB7"/>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D04DB51-8ACC-494E-A9AC-E4D11B4F51C2}"/>
                </a:ext>
              </a:extLst>
            </p:cNvPr>
            <p:cNvSpPr/>
            <p:nvPr/>
          </p:nvSpPr>
          <p:spPr>
            <a:xfrm>
              <a:off x="9735691" y="-706954"/>
              <a:ext cx="1308746" cy="2729552"/>
            </a:xfrm>
            <a:custGeom>
              <a:avLst/>
              <a:gdLst>
                <a:gd name="connsiteX0" fmla="*/ 1316668 w 1308745"/>
                <a:gd name="connsiteY0" fmla="*/ 2705327 h 2729551"/>
                <a:gd name="connsiteX1" fmla="*/ 1113123 w 1308745"/>
                <a:gd name="connsiteY1" fmla="*/ 25590 h 2729551"/>
                <a:gd name="connsiteX2" fmla="*/ 25831 w 1308745"/>
                <a:gd name="connsiteY2" fmla="*/ 639056 h 2729551"/>
              </a:gdLst>
              <a:ahLst/>
              <a:cxnLst>
                <a:cxn ang="0">
                  <a:pos x="connsiteX0" y="connsiteY0"/>
                </a:cxn>
                <a:cxn ang="0">
                  <a:pos x="connsiteX1" y="connsiteY1"/>
                </a:cxn>
                <a:cxn ang="0">
                  <a:pos x="connsiteX2" y="connsiteY2"/>
                </a:cxn>
              </a:cxnLst>
              <a:rect l="l" t="t" r="r" b="b"/>
              <a:pathLst>
                <a:path w="1308745" h="2729551">
                  <a:moveTo>
                    <a:pt x="1316668" y="2705327"/>
                  </a:moveTo>
                  <a:lnTo>
                    <a:pt x="1113123" y="25590"/>
                  </a:lnTo>
                  <a:lnTo>
                    <a:pt x="25831" y="639056"/>
                  </a:lnTo>
                  <a:close/>
                </a:path>
              </a:pathLst>
            </a:custGeom>
            <a:solidFill>
              <a:srgbClr val="2785BB"/>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DA2F568-5FAE-4B70-B396-B19190907A79}"/>
                </a:ext>
              </a:extLst>
            </p:cNvPr>
            <p:cNvSpPr/>
            <p:nvPr/>
          </p:nvSpPr>
          <p:spPr>
            <a:xfrm>
              <a:off x="9735691" y="-93488"/>
              <a:ext cx="1308746" cy="2115403"/>
            </a:xfrm>
            <a:custGeom>
              <a:avLst/>
              <a:gdLst>
                <a:gd name="connsiteX0" fmla="*/ 1316668 w 1308745"/>
                <a:gd name="connsiteY0" fmla="*/ 2091860 h 2115402"/>
                <a:gd name="connsiteX1" fmla="*/ 25831 w 1308745"/>
                <a:gd name="connsiteY1" fmla="*/ 25590 h 2115402"/>
                <a:gd name="connsiteX2" fmla="*/ 47184 w 1308745"/>
                <a:gd name="connsiteY2" fmla="*/ 1623742 h 2115402"/>
              </a:gdLst>
              <a:ahLst/>
              <a:cxnLst>
                <a:cxn ang="0">
                  <a:pos x="connsiteX0" y="connsiteY0"/>
                </a:cxn>
                <a:cxn ang="0">
                  <a:pos x="connsiteX1" y="connsiteY1"/>
                </a:cxn>
                <a:cxn ang="0">
                  <a:pos x="connsiteX2" y="connsiteY2"/>
                </a:cxn>
              </a:cxnLst>
              <a:rect l="l" t="t" r="r" b="b"/>
              <a:pathLst>
                <a:path w="1308745" h="2115402">
                  <a:moveTo>
                    <a:pt x="1316668" y="2091860"/>
                  </a:moveTo>
                  <a:lnTo>
                    <a:pt x="25831" y="25590"/>
                  </a:lnTo>
                  <a:lnTo>
                    <a:pt x="47184" y="1623742"/>
                  </a:lnTo>
                  <a:close/>
                </a:path>
              </a:pathLst>
            </a:custGeom>
            <a:solidFill>
              <a:srgbClr val="3695C3"/>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CF0D538-281F-4BB8-BA79-90132EFDEACD}"/>
                </a:ext>
              </a:extLst>
            </p:cNvPr>
            <p:cNvSpPr/>
            <p:nvPr/>
          </p:nvSpPr>
          <p:spPr>
            <a:xfrm>
              <a:off x="9735691" y="-766322"/>
              <a:ext cx="1136542" cy="716507"/>
            </a:xfrm>
            <a:custGeom>
              <a:avLst/>
              <a:gdLst>
                <a:gd name="connsiteX0" fmla="*/ 1113123 w 1136542"/>
                <a:gd name="connsiteY0" fmla="*/ 84957 h 716507"/>
                <a:gd name="connsiteX1" fmla="*/ 644386 w 1136542"/>
                <a:gd name="connsiteY1" fmla="*/ 25590 h 716507"/>
                <a:gd name="connsiteX2" fmla="*/ 25831 w 1136542"/>
                <a:gd name="connsiteY2" fmla="*/ 698424 h 716507"/>
              </a:gdLst>
              <a:ahLst/>
              <a:cxnLst>
                <a:cxn ang="0">
                  <a:pos x="connsiteX0" y="connsiteY0"/>
                </a:cxn>
                <a:cxn ang="0">
                  <a:pos x="connsiteX1" y="connsiteY1"/>
                </a:cxn>
                <a:cxn ang="0">
                  <a:pos x="connsiteX2" y="connsiteY2"/>
                </a:cxn>
              </a:cxnLst>
              <a:rect l="l" t="t" r="r" b="b"/>
              <a:pathLst>
                <a:path w="1136542" h="716507">
                  <a:moveTo>
                    <a:pt x="1113123" y="84957"/>
                  </a:moveTo>
                  <a:lnTo>
                    <a:pt x="644386" y="25590"/>
                  </a:lnTo>
                  <a:lnTo>
                    <a:pt x="25831" y="698424"/>
                  </a:lnTo>
                  <a:close/>
                </a:path>
              </a:pathLst>
            </a:custGeom>
            <a:solidFill>
              <a:srgbClr val="1E79B5"/>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B5EBBFA-2219-4ECC-A0B0-F13E92A30160}"/>
                </a:ext>
              </a:extLst>
            </p:cNvPr>
            <p:cNvSpPr/>
            <p:nvPr/>
          </p:nvSpPr>
          <p:spPr>
            <a:xfrm>
              <a:off x="9757044" y="1504665"/>
              <a:ext cx="1308746" cy="1091821"/>
            </a:xfrm>
            <a:custGeom>
              <a:avLst/>
              <a:gdLst>
                <a:gd name="connsiteX0" fmla="*/ 1295315 w 1308745"/>
                <a:gd name="connsiteY0" fmla="*/ 493708 h 1091820"/>
                <a:gd name="connsiteX1" fmla="*/ 25831 w 1308745"/>
                <a:gd name="connsiteY1" fmla="*/ 25590 h 1091820"/>
                <a:gd name="connsiteX2" fmla="*/ 725321 w 1308745"/>
                <a:gd name="connsiteY2" fmla="*/ 1069643 h 1091820"/>
              </a:gdLst>
              <a:ahLst/>
              <a:cxnLst>
                <a:cxn ang="0">
                  <a:pos x="connsiteX0" y="connsiteY0"/>
                </a:cxn>
                <a:cxn ang="0">
                  <a:pos x="connsiteX1" y="connsiteY1"/>
                </a:cxn>
                <a:cxn ang="0">
                  <a:pos x="connsiteX2" y="connsiteY2"/>
                </a:cxn>
              </a:cxnLst>
              <a:rect l="l" t="t" r="r" b="b"/>
              <a:pathLst>
                <a:path w="1308745" h="1091820">
                  <a:moveTo>
                    <a:pt x="1295315" y="493708"/>
                  </a:moveTo>
                  <a:lnTo>
                    <a:pt x="25831" y="25590"/>
                  </a:lnTo>
                  <a:lnTo>
                    <a:pt x="725321" y="1069643"/>
                  </a:lnTo>
                  <a:close/>
                </a:path>
              </a:pathLst>
            </a:custGeom>
            <a:solidFill>
              <a:srgbClr val="489DC2"/>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51AE11C-7362-42CF-8FB3-5318CFC6666F}"/>
                </a:ext>
              </a:extLst>
            </p:cNvPr>
            <p:cNvSpPr/>
            <p:nvPr/>
          </p:nvSpPr>
          <p:spPr>
            <a:xfrm>
              <a:off x="8450021" y="-766322"/>
              <a:ext cx="1928678" cy="716507"/>
            </a:xfrm>
            <a:custGeom>
              <a:avLst/>
              <a:gdLst>
                <a:gd name="connsiteX0" fmla="*/ 1930056 w 1928677"/>
                <a:gd name="connsiteY0" fmla="*/ 25590 h 716507"/>
                <a:gd name="connsiteX1" fmla="*/ 25831 w 1928677"/>
                <a:gd name="connsiteY1" fmla="*/ 63121 h 716507"/>
                <a:gd name="connsiteX2" fmla="*/ 1311501 w 1928677"/>
                <a:gd name="connsiteY2" fmla="*/ 698424 h 716507"/>
              </a:gdLst>
              <a:ahLst/>
              <a:cxnLst>
                <a:cxn ang="0">
                  <a:pos x="connsiteX0" y="connsiteY0"/>
                </a:cxn>
                <a:cxn ang="0">
                  <a:pos x="connsiteX1" y="connsiteY1"/>
                </a:cxn>
                <a:cxn ang="0">
                  <a:pos x="connsiteX2" y="connsiteY2"/>
                </a:cxn>
              </a:cxnLst>
              <a:rect l="l" t="t" r="r" b="b"/>
              <a:pathLst>
                <a:path w="1928677" h="716507">
                  <a:moveTo>
                    <a:pt x="1930056" y="25590"/>
                  </a:moveTo>
                  <a:lnTo>
                    <a:pt x="25831" y="63121"/>
                  </a:lnTo>
                  <a:lnTo>
                    <a:pt x="1311501" y="698424"/>
                  </a:lnTo>
                  <a:close/>
                </a:path>
              </a:pathLst>
            </a:custGeom>
            <a:solidFill>
              <a:srgbClr val="2682BA"/>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20AB0BB-01F7-4482-89FE-0310BCA8D150}"/>
                </a:ext>
              </a:extLst>
            </p:cNvPr>
            <p:cNvSpPr/>
            <p:nvPr/>
          </p:nvSpPr>
          <p:spPr>
            <a:xfrm>
              <a:off x="8450021" y="-728791"/>
              <a:ext cx="1308746" cy="682388"/>
            </a:xfrm>
            <a:custGeom>
              <a:avLst/>
              <a:gdLst>
                <a:gd name="connsiteX0" fmla="*/ 1311501 w 1308745"/>
                <a:gd name="connsiteY0" fmla="*/ 660893 h 682387"/>
                <a:gd name="connsiteX1" fmla="*/ 25831 w 1308745"/>
                <a:gd name="connsiteY1" fmla="*/ 25590 h 682387"/>
                <a:gd name="connsiteX2" fmla="*/ 84724 w 1308745"/>
                <a:gd name="connsiteY2" fmla="*/ 196187 h 682387"/>
              </a:gdLst>
              <a:ahLst/>
              <a:cxnLst>
                <a:cxn ang="0">
                  <a:pos x="connsiteX0" y="connsiteY0"/>
                </a:cxn>
                <a:cxn ang="0">
                  <a:pos x="connsiteX1" y="connsiteY1"/>
                </a:cxn>
                <a:cxn ang="0">
                  <a:pos x="connsiteX2" y="connsiteY2"/>
                </a:cxn>
              </a:cxnLst>
              <a:rect l="l" t="t" r="r" b="b"/>
              <a:pathLst>
                <a:path w="1308745" h="682387">
                  <a:moveTo>
                    <a:pt x="1311501" y="660893"/>
                  </a:moveTo>
                  <a:lnTo>
                    <a:pt x="25831" y="25590"/>
                  </a:lnTo>
                  <a:lnTo>
                    <a:pt x="84724" y="196187"/>
                  </a:lnTo>
                  <a:close/>
                </a:path>
              </a:pathLst>
            </a:custGeom>
            <a:solidFill>
              <a:srgbClr val="2F8ABE"/>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6A63411-5694-4F9B-BA9B-EF5C0F91D843}"/>
                </a:ext>
              </a:extLst>
            </p:cNvPr>
            <p:cNvSpPr/>
            <p:nvPr/>
          </p:nvSpPr>
          <p:spPr>
            <a:xfrm>
              <a:off x="8562986" y="-93488"/>
              <a:ext cx="1239864" cy="1637731"/>
            </a:xfrm>
            <a:custGeom>
              <a:avLst/>
              <a:gdLst>
                <a:gd name="connsiteX0" fmla="*/ 1219888 w 1239864"/>
                <a:gd name="connsiteY0" fmla="*/ 1623742 h 1637731"/>
                <a:gd name="connsiteX1" fmla="*/ 1198535 w 1239864"/>
                <a:gd name="connsiteY1" fmla="*/ 25590 h 1637731"/>
                <a:gd name="connsiteX2" fmla="*/ 25831 w 1239864"/>
                <a:gd name="connsiteY2" fmla="*/ 1101715 h 1637731"/>
              </a:gdLst>
              <a:ahLst/>
              <a:cxnLst>
                <a:cxn ang="0">
                  <a:pos x="connsiteX0" y="connsiteY0"/>
                </a:cxn>
                <a:cxn ang="0">
                  <a:pos x="connsiteX1" y="connsiteY1"/>
                </a:cxn>
                <a:cxn ang="0">
                  <a:pos x="connsiteX2" y="connsiteY2"/>
                </a:cxn>
              </a:cxnLst>
              <a:rect l="l" t="t" r="r" b="b"/>
              <a:pathLst>
                <a:path w="1239864" h="1637731">
                  <a:moveTo>
                    <a:pt x="1219888" y="1623742"/>
                  </a:moveTo>
                  <a:lnTo>
                    <a:pt x="1198535" y="25590"/>
                  </a:lnTo>
                  <a:lnTo>
                    <a:pt x="25831" y="1101715"/>
                  </a:lnTo>
                  <a:close/>
                </a:path>
              </a:pathLst>
            </a:custGeom>
            <a:solidFill>
              <a:srgbClr val="3898C5"/>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7600C29-6B6E-423F-A87C-4EDD017CE8CF}"/>
                </a:ext>
              </a:extLst>
            </p:cNvPr>
            <p:cNvSpPr/>
            <p:nvPr/>
          </p:nvSpPr>
          <p:spPr>
            <a:xfrm>
              <a:off x="8508914" y="-556147"/>
              <a:ext cx="1274305" cy="1569492"/>
            </a:xfrm>
            <a:custGeom>
              <a:avLst/>
              <a:gdLst>
                <a:gd name="connsiteX0" fmla="*/ 1252607 w 1274305"/>
                <a:gd name="connsiteY0" fmla="*/ 488249 h 1569492"/>
                <a:gd name="connsiteX1" fmla="*/ 25831 w 1274305"/>
                <a:gd name="connsiteY1" fmla="*/ 25590 h 1569492"/>
                <a:gd name="connsiteX2" fmla="*/ 79903 w 1274305"/>
                <a:gd name="connsiteY2" fmla="*/ 1564374 h 1569492"/>
              </a:gdLst>
              <a:ahLst/>
              <a:cxnLst>
                <a:cxn ang="0">
                  <a:pos x="connsiteX0" y="connsiteY0"/>
                </a:cxn>
                <a:cxn ang="0">
                  <a:pos x="connsiteX1" y="connsiteY1"/>
                </a:cxn>
                <a:cxn ang="0">
                  <a:pos x="connsiteX2" y="connsiteY2"/>
                </a:cxn>
              </a:cxnLst>
              <a:rect l="l" t="t" r="r" b="b"/>
              <a:pathLst>
                <a:path w="1274305" h="1569492">
                  <a:moveTo>
                    <a:pt x="1252607" y="488249"/>
                  </a:moveTo>
                  <a:lnTo>
                    <a:pt x="25831" y="25590"/>
                  </a:lnTo>
                  <a:lnTo>
                    <a:pt x="79903" y="1564374"/>
                  </a:lnTo>
                  <a:close/>
                </a:path>
              </a:pathLst>
            </a:custGeom>
            <a:solidFill>
              <a:srgbClr val="3392C1"/>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6B6794E-2E9A-43B5-8B53-4F6E50FF6053}"/>
                </a:ext>
              </a:extLst>
            </p:cNvPr>
            <p:cNvSpPr/>
            <p:nvPr/>
          </p:nvSpPr>
          <p:spPr>
            <a:xfrm>
              <a:off x="6470370" y="-556147"/>
              <a:ext cx="2135322" cy="1569492"/>
            </a:xfrm>
            <a:custGeom>
              <a:avLst/>
              <a:gdLst>
                <a:gd name="connsiteX0" fmla="*/ 2118447 w 2135322"/>
                <a:gd name="connsiteY0" fmla="*/ 1564374 h 1569492"/>
                <a:gd name="connsiteX1" fmla="*/ 2064374 w 2135322"/>
                <a:gd name="connsiteY1" fmla="*/ 25590 h 1569492"/>
                <a:gd name="connsiteX2" fmla="*/ 25831 w 2135322"/>
                <a:gd name="connsiteY2" fmla="*/ 127948 h 1569492"/>
              </a:gdLst>
              <a:ahLst/>
              <a:cxnLst>
                <a:cxn ang="0">
                  <a:pos x="connsiteX0" y="connsiteY0"/>
                </a:cxn>
                <a:cxn ang="0">
                  <a:pos x="connsiteX1" y="connsiteY1"/>
                </a:cxn>
                <a:cxn ang="0">
                  <a:pos x="connsiteX2" y="connsiteY2"/>
                </a:cxn>
              </a:cxnLst>
              <a:rect l="l" t="t" r="r" b="b"/>
              <a:pathLst>
                <a:path w="2135322" h="1569492">
                  <a:moveTo>
                    <a:pt x="2118447" y="1564374"/>
                  </a:moveTo>
                  <a:lnTo>
                    <a:pt x="2064374" y="25590"/>
                  </a:lnTo>
                  <a:lnTo>
                    <a:pt x="25831" y="127948"/>
                  </a:lnTo>
                  <a:close/>
                </a:path>
              </a:pathLst>
            </a:custGeom>
            <a:solidFill>
              <a:srgbClr val="3F9CC6"/>
            </a:solidFill>
            <a:ln w="9525" cap="flat">
              <a:noFill/>
              <a:prstDash val="solid"/>
              <a:miter/>
            </a:ln>
          </p:spPr>
          <p:txBody>
            <a:bodyPr rtlCol="0" anchor="ctr"/>
            <a:lstStyle/>
            <a:p>
              <a:endParaRPr lang="en-US"/>
            </a:p>
          </p:txBody>
        </p:sp>
      </p:grpSp>
      <p:grpSp>
        <p:nvGrpSpPr>
          <p:cNvPr id="70" name="Group 69">
            <a:extLst>
              <a:ext uri="{FF2B5EF4-FFF2-40B4-BE49-F238E27FC236}">
                <a16:creationId xmlns:a16="http://schemas.microsoft.com/office/drawing/2014/main" id="{9786B000-B511-4F20-A1D2-A48D639C9C7F}"/>
              </a:ext>
            </a:extLst>
          </p:cNvPr>
          <p:cNvGrpSpPr/>
          <p:nvPr/>
        </p:nvGrpSpPr>
        <p:grpSpPr>
          <a:xfrm>
            <a:off x="-1448575" y="5041141"/>
            <a:ext cx="6148694" cy="3480519"/>
            <a:chOff x="-1438497" y="5099543"/>
            <a:chExt cx="6148694" cy="3480519"/>
          </a:xfrm>
        </p:grpSpPr>
        <p:sp>
          <p:nvSpPr>
            <p:cNvPr id="64" name="Freeform: Shape 63">
              <a:extLst>
                <a:ext uri="{FF2B5EF4-FFF2-40B4-BE49-F238E27FC236}">
                  <a16:creationId xmlns:a16="http://schemas.microsoft.com/office/drawing/2014/main" id="{28590630-6A29-401C-B87B-CB9EF08C4741}"/>
                </a:ext>
              </a:extLst>
            </p:cNvPr>
            <p:cNvSpPr/>
            <p:nvPr/>
          </p:nvSpPr>
          <p:spPr>
            <a:xfrm>
              <a:off x="-1438497" y="5099543"/>
              <a:ext cx="4615051" cy="1603612"/>
            </a:xfrm>
            <a:custGeom>
              <a:avLst/>
              <a:gdLst>
                <a:gd name="connsiteX0" fmla="*/ 25831 w 4615050"/>
                <a:gd name="connsiteY0" fmla="*/ 25590 h 1603611"/>
                <a:gd name="connsiteX1" fmla="*/ 2502804 w 4615050"/>
                <a:gd name="connsiteY1" fmla="*/ 1595082 h 1603611"/>
                <a:gd name="connsiteX2" fmla="*/ 4619184 w 4615050"/>
                <a:gd name="connsiteY2" fmla="*/ 1468840 h 1603611"/>
              </a:gdLst>
              <a:ahLst/>
              <a:cxnLst>
                <a:cxn ang="0">
                  <a:pos x="connsiteX0" y="connsiteY0"/>
                </a:cxn>
                <a:cxn ang="0">
                  <a:pos x="connsiteX1" y="connsiteY1"/>
                </a:cxn>
                <a:cxn ang="0">
                  <a:pos x="connsiteX2" y="connsiteY2"/>
                </a:cxn>
              </a:cxnLst>
              <a:rect l="l" t="t" r="r" b="b"/>
              <a:pathLst>
                <a:path w="4615050" h="1603611">
                  <a:moveTo>
                    <a:pt x="25831" y="25590"/>
                  </a:moveTo>
                  <a:lnTo>
                    <a:pt x="2502804" y="1595082"/>
                  </a:lnTo>
                  <a:lnTo>
                    <a:pt x="4619184" y="1468840"/>
                  </a:lnTo>
                  <a:close/>
                </a:path>
              </a:pathLst>
            </a:custGeom>
            <a:solidFill>
              <a:srgbClr val="CAEACD"/>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011A64F-1EB2-4148-819A-02AE96461647}"/>
                </a:ext>
              </a:extLst>
            </p:cNvPr>
            <p:cNvSpPr/>
            <p:nvPr/>
          </p:nvSpPr>
          <p:spPr>
            <a:xfrm>
              <a:off x="-948750" y="5802402"/>
              <a:ext cx="2032000" cy="1262418"/>
            </a:xfrm>
            <a:custGeom>
              <a:avLst/>
              <a:gdLst>
                <a:gd name="connsiteX0" fmla="*/ 25831 w 2031999"/>
                <a:gd name="connsiteY0" fmla="*/ 25590 h 1262417"/>
                <a:gd name="connsiteX1" fmla="*/ 1147219 w 2031999"/>
                <a:gd name="connsiteY1" fmla="*/ 1241263 h 1262417"/>
                <a:gd name="connsiteX2" fmla="*/ 2013058 w 2031999"/>
                <a:gd name="connsiteY2" fmla="*/ 892564 h 1262417"/>
              </a:gdLst>
              <a:ahLst/>
              <a:cxnLst>
                <a:cxn ang="0">
                  <a:pos x="connsiteX0" y="connsiteY0"/>
                </a:cxn>
                <a:cxn ang="0">
                  <a:pos x="connsiteX1" y="connsiteY1"/>
                </a:cxn>
                <a:cxn ang="0">
                  <a:pos x="connsiteX2" y="connsiteY2"/>
                </a:cxn>
              </a:cxnLst>
              <a:rect l="l" t="t" r="r" b="b"/>
              <a:pathLst>
                <a:path w="2031999" h="1262417">
                  <a:moveTo>
                    <a:pt x="25831" y="25590"/>
                  </a:moveTo>
                  <a:lnTo>
                    <a:pt x="1147219" y="1241263"/>
                  </a:lnTo>
                  <a:lnTo>
                    <a:pt x="2013058" y="892564"/>
                  </a:lnTo>
                  <a:close/>
                </a:path>
              </a:pathLst>
            </a:custGeom>
            <a:solidFill>
              <a:srgbClr val="BEE5C9"/>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CE46EE1-9607-43FF-901F-7F483D7326D9}"/>
                </a:ext>
              </a:extLst>
            </p:cNvPr>
            <p:cNvSpPr/>
            <p:nvPr/>
          </p:nvSpPr>
          <p:spPr>
            <a:xfrm>
              <a:off x="-948750" y="5802402"/>
              <a:ext cx="1170983" cy="1467134"/>
            </a:xfrm>
            <a:custGeom>
              <a:avLst/>
              <a:gdLst>
                <a:gd name="connsiteX0" fmla="*/ 25831 w 1170983"/>
                <a:gd name="connsiteY0" fmla="*/ 25590 h 1467134"/>
                <a:gd name="connsiteX1" fmla="*/ 576881 w 1170983"/>
                <a:gd name="connsiteY1" fmla="*/ 1451439 h 1467134"/>
                <a:gd name="connsiteX2" fmla="*/ 1147563 w 1170983"/>
                <a:gd name="connsiteY2" fmla="*/ 1241263 h 1467134"/>
              </a:gdLst>
              <a:ahLst/>
              <a:cxnLst>
                <a:cxn ang="0">
                  <a:pos x="connsiteX0" y="connsiteY0"/>
                </a:cxn>
                <a:cxn ang="0">
                  <a:pos x="connsiteX1" y="connsiteY1"/>
                </a:cxn>
                <a:cxn ang="0">
                  <a:pos x="connsiteX2" y="connsiteY2"/>
                </a:cxn>
              </a:cxnLst>
              <a:rect l="l" t="t" r="r" b="b"/>
              <a:pathLst>
                <a:path w="1170983" h="1467134">
                  <a:moveTo>
                    <a:pt x="25831" y="25590"/>
                  </a:moveTo>
                  <a:lnTo>
                    <a:pt x="576881" y="1451439"/>
                  </a:lnTo>
                  <a:lnTo>
                    <a:pt x="1147563" y="1241263"/>
                  </a:lnTo>
                  <a:close/>
                </a:path>
              </a:pathLst>
            </a:custGeom>
            <a:solidFill>
              <a:srgbClr val="B8E3C7"/>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75EF791-82B6-4D7D-84CE-1B896D1FCA39}"/>
                </a:ext>
              </a:extLst>
            </p:cNvPr>
            <p:cNvSpPr/>
            <p:nvPr/>
          </p:nvSpPr>
          <p:spPr>
            <a:xfrm>
              <a:off x="172638" y="6669376"/>
              <a:ext cx="2169763" cy="1910686"/>
            </a:xfrm>
            <a:custGeom>
              <a:avLst/>
              <a:gdLst>
                <a:gd name="connsiteX0" fmla="*/ 25831 w 2169762"/>
                <a:gd name="connsiteY0" fmla="*/ 374289 h 1910686"/>
                <a:gd name="connsiteX1" fmla="*/ 2152543 w 2169762"/>
                <a:gd name="connsiteY1" fmla="*/ 1894991 h 1910686"/>
                <a:gd name="connsiteX2" fmla="*/ 891669 w 2169762"/>
                <a:gd name="connsiteY2" fmla="*/ 25590 h 1910686"/>
              </a:gdLst>
              <a:ahLst/>
              <a:cxnLst>
                <a:cxn ang="0">
                  <a:pos x="connsiteX0" y="connsiteY0"/>
                </a:cxn>
                <a:cxn ang="0">
                  <a:pos x="connsiteX1" y="connsiteY1"/>
                </a:cxn>
                <a:cxn ang="0">
                  <a:pos x="connsiteX2" y="connsiteY2"/>
                </a:cxn>
              </a:cxnLst>
              <a:rect l="l" t="t" r="r" b="b"/>
              <a:pathLst>
                <a:path w="2169762" h="1910686">
                  <a:moveTo>
                    <a:pt x="25831" y="374289"/>
                  </a:moveTo>
                  <a:lnTo>
                    <a:pt x="2152543" y="1894991"/>
                  </a:lnTo>
                  <a:lnTo>
                    <a:pt x="891669" y="25590"/>
                  </a:lnTo>
                  <a:close/>
                </a:path>
              </a:pathLst>
            </a:custGeom>
            <a:solidFill>
              <a:srgbClr val="C9EAC8"/>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943E32B-69DD-4F22-8D32-67C2DF4C5587}"/>
                </a:ext>
              </a:extLst>
            </p:cNvPr>
            <p:cNvSpPr/>
            <p:nvPr/>
          </p:nvSpPr>
          <p:spPr>
            <a:xfrm>
              <a:off x="1038477" y="6544840"/>
              <a:ext cx="2135322" cy="2013044"/>
            </a:xfrm>
            <a:custGeom>
              <a:avLst/>
              <a:gdLst>
                <a:gd name="connsiteX0" fmla="*/ 25831 w 2135322"/>
                <a:gd name="connsiteY0" fmla="*/ 150126 h 2013044"/>
                <a:gd name="connsiteX1" fmla="*/ 1286704 w 2135322"/>
                <a:gd name="connsiteY1" fmla="*/ 2019527 h 2013044"/>
                <a:gd name="connsiteX2" fmla="*/ 2142210 w 2135322"/>
                <a:gd name="connsiteY2" fmla="*/ 25590 h 2013044"/>
              </a:gdLst>
              <a:ahLst/>
              <a:cxnLst>
                <a:cxn ang="0">
                  <a:pos x="connsiteX0" y="connsiteY0"/>
                </a:cxn>
                <a:cxn ang="0">
                  <a:pos x="connsiteX1" y="connsiteY1"/>
                </a:cxn>
                <a:cxn ang="0">
                  <a:pos x="connsiteX2" y="connsiteY2"/>
                </a:cxn>
              </a:cxnLst>
              <a:rect l="l" t="t" r="r" b="b"/>
              <a:pathLst>
                <a:path w="2135322" h="2013044">
                  <a:moveTo>
                    <a:pt x="25831" y="150126"/>
                  </a:moveTo>
                  <a:lnTo>
                    <a:pt x="1286704" y="2019527"/>
                  </a:lnTo>
                  <a:lnTo>
                    <a:pt x="2142210" y="25590"/>
                  </a:lnTo>
                  <a:close/>
                </a:path>
              </a:pathLst>
            </a:custGeom>
            <a:solidFill>
              <a:srgbClr val="D5EFD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C933A70-3DE3-47FE-89BB-6CB58DA6C21F}"/>
                </a:ext>
              </a:extLst>
            </p:cNvPr>
            <p:cNvSpPr/>
            <p:nvPr/>
          </p:nvSpPr>
          <p:spPr>
            <a:xfrm>
              <a:off x="2299350" y="6543134"/>
              <a:ext cx="2410847" cy="2013044"/>
            </a:xfrm>
            <a:custGeom>
              <a:avLst/>
              <a:gdLst>
                <a:gd name="connsiteX0" fmla="*/ 881337 w 2410847"/>
                <a:gd name="connsiteY0" fmla="*/ 25590 h 2013044"/>
                <a:gd name="connsiteX1" fmla="*/ 25831 w 2410847"/>
                <a:gd name="connsiteY1" fmla="*/ 2021233 h 2013044"/>
                <a:gd name="connsiteX2" fmla="*/ 2410848 w 2410847"/>
                <a:gd name="connsiteY2" fmla="*/ 1568469 h 2013044"/>
              </a:gdLst>
              <a:ahLst/>
              <a:cxnLst>
                <a:cxn ang="0">
                  <a:pos x="connsiteX0" y="connsiteY0"/>
                </a:cxn>
                <a:cxn ang="0">
                  <a:pos x="connsiteX1" y="connsiteY1"/>
                </a:cxn>
                <a:cxn ang="0">
                  <a:pos x="connsiteX2" y="connsiteY2"/>
                </a:cxn>
              </a:cxnLst>
              <a:rect l="l" t="t" r="r" b="b"/>
              <a:pathLst>
                <a:path w="2410847" h="2013044">
                  <a:moveTo>
                    <a:pt x="881337" y="25590"/>
                  </a:moveTo>
                  <a:lnTo>
                    <a:pt x="25831" y="2021233"/>
                  </a:lnTo>
                  <a:lnTo>
                    <a:pt x="2410848" y="1568469"/>
                  </a:lnTo>
                  <a:close/>
                </a:path>
              </a:pathLst>
            </a:custGeom>
            <a:solidFill>
              <a:srgbClr val="DEF2D8"/>
            </a:solidFill>
            <a:ln w="9525" cap="flat">
              <a:noFill/>
              <a:prstDash val="solid"/>
              <a:miter/>
            </a:ln>
          </p:spPr>
          <p:txBody>
            <a:bodyPr rtlCol="0" anchor="ctr"/>
            <a:lstStyle/>
            <a:p>
              <a:endParaRPr lang="en-US"/>
            </a:p>
          </p:txBody>
        </p:sp>
      </p:grpSp>
      <p:sp>
        <p:nvSpPr>
          <p:cNvPr id="98" name="Rectangle 97">
            <a:extLst>
              <a:ext uri="{FF2B5EF4-FFF2-40B4-BE49-F238E27FC236}">
                <a16:creationId xmlns:a16="http://schemas.microsoft.com/office/drawing/2014/main" id="{E2F0CA66-9238-46BE-8BB7-16BDB719EB00}"/>
              </a:ext>
            </a:extLst>
          </p:cNvPr>
          <p:cNvSpPr/>
          <p:nvPr/>
        </p:nvSpPr>
        <p:spPr>
          <a:xfrm>
            <a:off x="8605692" y="492938"/>
            <a:ext cx="3488242" cy="1446550"/>
          </a:xfrm>
          <a:prstGeom prst="rect">
            <a:avLst/>
          </a:prstGeom>
        </p:spPr>
        <p:txBody>
          <a:bodyPr wrap="square">
            <a:spAutoFit/>
          </a:bodyPr>
          <a:lstStyle/>
          <a:p>
            <a:pPr algn="ctr"/>
            <a:r>
              <a:rPr lang="en-US" sz="4400" b="1" dirty="0">
                <a:solidFill>
                  <a:srgbClr val="FFFFFF"/>
                </a:solidFill>
                <a:latin typeface="Open Sans" panose="020B0606030504020204" pitchFamily="34" charset="0"/>
              </a:rPr>
              <a:t>Motivation</a:t>
            </a:r>
            <a:r>
              <a:rPr lang="en-US" sz="4400" b="1" dirty="0">
                <a:solidFill>
                  <a:schemeClr val="bg1"/>
                </a:solidFill>
              </a:rPr>
              <a:t> </a:t>
            </a:r>
            <a:r>
              <a:rPr lang="en-US" sz="4400" b="1" dirty="0">
                <a:solidFill>
                  <a:srgbClr val="FFFFFF"/>
                </a:solidFill>
                <a:latin typeface="Open Sans" panose="020B0606030504020204" pitchFamily="34" charset="0"/>
              </a:rPr>
              <a:t>For Study:</a:t>
            </a:r>
          </a:p>
        </p:txBody>
      </p:sp>
      <p:sp>
        <p:nvSpPr>
          <p:cNvPr id="71" name="TextBox 70">
            <a:extLst>
              <a:ext uri="{FF2B5EF4-FFF2-40B4-BE49-F238E27FC236}">
                <a16:creationId xmlns:a16="http://schemas.microsoft.com/office/drawing/2014/main" id="{40B3B684-E9E4-45C9-A054-A30FE2FE8F93}"/>
              </a:ext>
            </a:extLst>
          </p:cNvPr>
          <p:cNvSpPr txBox="1"/>
          <p:nvPr/>
        </p:nvSpPr>
        <p:spPr>
          <a:xfrm>
            <a:off x="3444704" y="5387059"/>
            <a:ext cx="1885985" cy="400110"/>
          </a:xfrm>
          <a:prstGeom prst="rect">
            <a:avLst/>
          </a:prstGeom>
          <a:noFill/>
        </p:spPr>
        <p:txBody>
          <a:bodyPr wrap="square" rtlCol="0">
            <a:spAutoFit/>
          </a:bodyPr>
          <a:lstStyle/>
          <a:p>
            <a:pPr algn="ctr"/>
            <a:r>
              <a:rPr lang="en-US" sz="2000" b="1" dirty="0">
                <a:solidFill>
                  <a:schemeClr val="bg1"/>
                </a:solidFill>
              </a:rPr>
              <a:t>Advertisement</a:t>
            </a:r>
          </a:p>
        </p:txBody>
      </p:sp>
      <p:sp>
        <p:nvSpPr>
          <p:cNvPr id="28" name="TextBox 27">
            <a:extLst>
              <a:ext uri="{FF2B5EF4-FFF2-40B4-BE49-F238E27FC236}">
                <a16:creationId xmlns:a16="http://schemas.microsoft.com/office/drawing/2014/main" id="{9AC433C8-8956-41CA-85A6-2AD4C500442A}"/>
              </a:ext>
            </a:extLst>
          </p:cNvPr>
          <p:cNvSpPr txBox="1"/>
          <p:nvPr/>
        </p:nvSpPr>
        <p:spPr>
          <a:xfrm>
            <a:off x="9025526" y="3140765"/>
            <a:ext cx="2718551" cy="1200329"/>
          </a:xfrm>
          <a:prstGeom prst="rect">
            <a:avLst/>
          </a:prstGeom>
          <a:noFill/>
        </p:spPr>
        <p:txBody>
          <a:bodyPr wrap="square" rtlCol="0">
            <a:spAutoFit/>
          </a:bodyPr>
          <a:lstStyle/>
          <a:p>
            <a:r>
              <a:rPr lang="en-US" sz="3600" b="1" dirty="0">
                <a:solidFill>
                  <a:srgbClr val="FFFFFF"/>
                </a:solidFill>
                <a:latin typeface="Open Sans" panose="020B0606030504020204" pitchFamily="34" charset="0"/>
              </a:rPr>
              <a:t>Customer Experience</a:t>
            </a:r>
            <a:endParaRPr lang="en-US" sz="3600" dirty="0"/>
          </a:p>
        </p:txBody>
      </p:sp>
      <p:sp>
        <p:nvSpPr>
          <p:cNvPr id="77" name="Freeform: Shape 76">
            <a:extLst>
              <a:ext uri="{FF2B5EF4-FFF2-40B4-BE49-F238E27FC236}">
                <a16:creationId xmlns:a16="http://schemas.microsoft.com/office/drawing/2014/main" id="{7B47355F-F035-4AC2-A53C-D071788A1D6E}"/>
              </a:ext>
            </a:extLst>
          </p:cNvPr>
          <p:cNvSpPr/>
          <p:nvPr/>
        </p:nvSpPr>
        <p:spPr>
          <a:xfrm>
            <a:off x="2923775" y="428263"/>
            <a:ext cx="69732" cy="5527956"/>
          </a:xfrm>
          <a:custGeom>
            <a:avLst/>
            <a:gdLst>
              <a:gd name="connsiteX0" fmla="*/ 65997 w 103833"/>
              <a:gd name="connsiteY0" fmla="*/ 65663 h 4201246"/>
              <a:gd name="connsiteX1" fmla="*/ 65997 w 103833"/>
              <a:gd name="connsiteY1" fmla="*/ 4136051 h 4201246"/>
            </a:gdLst>
            <a:ahLst/>
            <a:cxnLst>
              <a:cxn ang="0">
                <a:pos x="connsiteX0" y="connsiteY0"/>
              </a:cxn>
              <a:cxn ang="0">
                <a:pos x="connsiteX1" y="connsiteY1"/>
              </a:cxn>
            </a:cxnLst>
            <a:rect l="l" t="t" r="r" b="b"/>
            <a:pathLst>
              <a:path w="103833" h="4201246">
                <a:moveTo>
                  <a:pt x="65997" y="65663"/>
                </a:moveTo>
                <a:lnTo>
                  <a:pt x="65997" y="4136051"/>
                </a:lnTo>
              </a:path>
            </a:pathLst>
          </a:custGeom>
          <a:ln w="24216" cap="flat">
            <a:solidFill>
              <a:srgbClr val="4D4D4D"/>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F391F2D-35FA-4DA2-A7E9-B2F63146BF27}"/>
              </a:ext>
            </a:extLst>
          </p:cNvPr>
          <p:cNvSpPr/>
          <p:nvPr/>
        </p:nvSpPr>
        <p:spPr>
          <a:xfrm flipH="1">
            <a:off x="5745093" y="428263"/>
            <a:ext cx="69732" cy="5527956"/>
          </a:xfrm>
          <a:custGeom>
            <a:avLst/>
            <a:gdLst>
              <a:gd name="connsiteX0" fmla="*/ 65997 w 103833"/>
              <a:gd name="connsiteY0" fmla="*/ 65663 h 4201246"/>
              <a:gd name="connsiteX1" fmla="*/ 65997 w 103833"/>
              <a:gd name="connsiteY1" fmla="*/ 4136051 h 4201246"/>
            </a:gdLst>
            <a:ahLst/>
            <a:cxnLst>
              <a:cxn ang="0">
                <a:pos x="connsiteX0" y="connsiteY0"/>
              </a:cxn>
              <a:cxn ang="0">
                <a:pos x="connsiteX1" y="connsiteY1"/>
              </a:cxn>
            </a:cxnLst>
            <a:rect l="l" t="t" r="r" b="b"/>
            <a:pathLst>
              <a:path w="103833" h="4201246">
                <a:moveTo>
                  <a:pt x="65997" y="65663"/>
                </a:moveTo>
                <a:lnTo>
                  <a:pt x="65997" y="4136051"/>
                </a:lnTo>
              </a:path>
            </a:pathLst>
          </a:custGeom>
          <a:ln w="24216" cap="flat">
            <a:solidFill>
              <a:srgbClr val="4D4D4D"/>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28ECA5E-A9B1-4F56-AB52-4C8DC9D27532}"/>
              </a:ext>
            </a:extLst>
          </p:cNvPr>
          <p:cNvSpPr/>
          <p:nvPr/>
        </p:nvSpPr>
        <p:spPr>
          <a:xfrm>
            <a:off x="381966" y="674038"/>
            <a:ext cx="2295412" cy="2094320"/>
          </a:xfrm>
          <a:custGeom>
            <a:avLst/>
            <a:gdLst>
              <a:gd name="connsiteX0" fmla="*/ 1501570 w 1592112"/>
              <a:gd name="connsiteY0" fmla="*/ 800785 h 1584076"/>
              <a:gd name="connsiteX1" fmla="*/ 797925 w 1592112"/>
              <a:gd name="connsiteY1" fmla="*/ 1507765 h 1584076"/>
              <a:gd name="connsiteX2" fmla="*/ 94281 w 1592112"/>
              <a:gd name="connsiteY2" fmla="*/ 800785 h 1584076"/>
              <a:gd name="connsiteX3" fmla="*/ 797925 w 1592112"/>
              <a:gd name="connsiteY3" fmla="*/ 93805 h 1584076"/>
              <a:gd name="connsiteX4" fmla="*/ 1501570 w 1592112"/>
              <a:gd name="connsiteY4" fmla="*/ 800785 h 15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112" h="1584076">
                <a:moveTo>
                  <a:pt x="1501570" y="800785"/>
                </a:moveTo>
                <a:cubicBezTo>
                  <a:pt x="1501570" y="1191240"/>
                  <a:pt x="1186537" y="1507765"/>
                  <a:pt x="797925" y="1507765"/>
                </a:cubicBezTo>
                <a:cubicBezTo>
                  <a:pt x="409313" y="1507765"/>
                  <a:pt x="94281" y="1191239"/>
                  <a:pt x="94281" y="800785"/>
                </a:cubicBezTo>
                <a:cubicBezTo>
                  <a:pt x="94281" y="410331"/>
                  <a:pt x="409313" y="93805"/>
                  <a:pt x="797925" y="93805"/>
                </a:cubicBezTo>
                <a:cubicBezTo>
                  <a:pt x="1186537" y="93805"/>
                  <a:pt x="1501570" y="410331"/>
                  <a:pt x="1501570" y="800785"/>
                </a:cubicBezTo>
                <a:close/>
              </a:path>
            </a:pathLst>
          </a:custGeom>
          <a:solidFill>
            <a:srgbClr val="227CB7"/>
          </a:solidFill>
          <a:ln w="34595" cap="flat">
            <a:noFill/>
            <a:prstDash val="solid"/>
            <a:miter/>
          </a:ln>
          <a:effectLst/>
          <a:scene3d>
            <a:camera prst="orthographicFront">
              <a:rot lat="0" lon="0" rev="0"/>
            </a:camera>
            <a:lightRig rig="contrasting" dir="t">
              <a:rot lat="0" lon="0" rev="7800000"/>
            </a:lightRig>
          </a:scene3d>
          <a:sp3d>
            <a:bevelT w="139700" h="139700"/>
          </a:sp3d>
        </p:spPr>
        <p:txBody>
          <a:bodyPr rtlCol="0" anchor="ct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55%</a:t>
            </a:r>
          </a:p>
        </p:txBody>
      </p:sp>
      <p:sp>
        <p:nvSpPr>
          <p:cNvPr id="80" name="Freeform: Shape 79">
            <a:extLst>
              <a:ext uri="{FF2B5EF4-FFF2-40B4-BE49-F238E27FC236}">
                <a16:creationId xmlns:a16="http://schemas.microsoft.com/office/drawing/2014/main" id="{CEFF8C6E-5EA3-42F2-8E35-CB1AE90DB92B}"/>
              </a:ext>
            </a:extLst>
          </p:cNvPr>
          <p:cNvSpPr/>
          <p:nvPr/>
        </p:nvSpPr>
        <p:spPr>
          <a:xfrm>
            <a:off x="3239905" y="674037"/>
            <a:ext cx="2216889" cy="2094320"/>
          </a:xfrm>
          <a:custGeom>
            <a:avLst/>
            <a:gdLst>
              <a:gd name="connsiteX0" fmla="*/ 1501570 w 1592112"/>
              <a:gd name="connsiteY0" fmla="*/ 800785 h 1584076"/>
              <a:gd name="connsiteX1" fmla="*/ 797925 w 1592112"/>
              <a:gd name="connsiteY1" fmla="*/ 1507765 h 1584076"/>
              <a:gd name="connsiteX2" fmla="*/ 94281 w 1592112"/>
              <a:gd name="connsiteY2" fmla="*/ 800785 h 1584076"/>
              <a:gd name="connsiteX3" fmla="*/ 797925 w 1592112"/>
              <a:gd name="connsiteY3" fmla="*/ 93805 h 1584076"/>
              <a:gd name="connsiteX4" fmla="*/ 1501570 w 1592112"/>
              <a:gd name="connsiteY4" fmla="*/ 800785 h 15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112" h="1584076">
                <a:moveTo>
                  <a:pt x="1501570" y="800785"/>
                </a:moveTo>
                <a:cubicBezTo>
                  <a:pt x="1501570" y="1191240"/>
                  <a:pt x="1186538" y="1507765"/>
                  <a:pt x="797925" y="1507765"/>
                </a:cubicBezTo>
                <a:cubicBezTo>
                  <a:pt x="409313" y="1507765"/>
                  <a:pt x="94281" y="1191239"/>
                  <a:pt x="94281" y="800785"/>
                </a:cubicBezTo>
                <a:cubicBezTo>
                  <a:pt x="94281" y="410331"/>
                  <a:pt x="409313" y="93805"/>
                  <a:pt x="797925" y="93805"/>
                </a:cubicBezTo>
                <a:cubicBezTo>
                  <a:pt x="1186538" y="93805"/>
                  <a:pt x="1501570" y="410331"/>
                  <a:pt x="1501570" y="800785"/>
                </a:cubicBezTo>
                <a:close/>
              </a:path>
            </a:pathLst>
          </a:custGeom>
          <a:solidFill>
            <a:srgbClr val="227CB7"/>
          </a:solidFill>
          <a:ln w="34595" cap="flat">
            <a:noFill/>
            <a:prstDash val="solid"/>
            <a:miter/>
          </a:ln>
          <a:effectLst/>
          <a:scene3d>
            <a:camera prst="orthographicFront">
              <a:rot lat="0" lon="0" rev="0"/>
            </a:camera>
            <a:lightRig rig="contrasting" dir="t">
              <a:rot lat="0" lon="0" rev="7800000"/>
            </a:lightRig>
          </a:scene3d>
          <a:sp3d>
            <a:bevelT w="139700" h="139700"/>
          </a:sp3d>
        </p:spPr>
        <p:txBody>
          <a:bodyPr rtlCol="0" anchor="ct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84%</a:t>
            </a:r>
          </a:p>
        </p:txBody>
      </p:sp>
      <p:sp>
        <p:nvSpPr>
          <p:cNvPr id="81" name="Freeform: Shape 80">
            <a:extLst>
              <a:ext uri="{FF2B5EF4-FFF2-40B4-BE49-F238E27FC236}">
                <a16:creationId xmlns:a16="http://schemas.microsoft.com/office/drawing/2014/main" id="{5F65511E-22CB-4667-9E01-13AB225DE2A7}"/>
              </a:ext>
            </a:extLst>
          </p:cNvPr>
          <p:cNvSpPr/>
          <p:nvPr/>
        </p:nvSpPr>
        <p:spPr>
          <a:xfrm>
            <a:off x="6136077" y="643914"/>
            <a:ext cx="2183240" cy="2124443"/>
          </a:xfrm>
          <a:custGeom>
            <a:avLst/>
            <a:gdLst>
              <a:gd name="connsiteX0" fmla="*/ 1501570 w 1592112"/>
              <a:gd name="connsiteY0" fmla="*/ 800785 h 1584076"/>
              <a:gd name="connsiteX1" fmla="*/ 797925 w 1592112"/>
              <a:gd name="connsiteY1" fmla="*/ 1507765 h 1584076"/>
              <a:gd name="connsiteX2" fmla="*/ 94280 w 1592112"/>
              <a:gd name="connsiteY2" fmla="*/ 800785 h 1584076"/>
              <a:gd name="connsiteX3" fmla="*/ 797925 w 1592112"/>
              <a:gd name="connsiteY3" fmla="*/ 93805 h 1584076"/>
              <a:gd name="connsiteX4" fmla="*/ 1501570 w 1592112"/>
              <a:gd name="connsiteY4" fmla="*/ 800785 h 15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112" h="1584076">
                <a:moveTo>
                  <a:pt x="1501570" y="800785"/>
                </a:moveTo>
                <a:cubicBezTo>
                  <a:pt x="1501570" y="1191240"/>
                  <a:pt x="1186537" y="1507765"/>
                  <a:pt x="797925" y="1507765"/>
                </a:cubicBezTo>
                <a:cubicBezTo>
                  <a:pt x="409313" y="1507765"/>
                  <a:pt x="94280" y="1191239"/>
                  <a:pt x="94280" y="800785"/>
                </a:cubicBezTo>
                <a:cubicBezTo>
                  <a:pt x="94280" y="410331"/>
                  <a:pt x="409313" y="93805"/>
                  <a:pt x="797925" y="93805"/>
                </a:cubicBezTo>
                <a:cubicBezTo>
                  <a:pt x="1186537" y="93805"/>
                  <a:pt x="1501570" y="410331"/>
                  <a:pt x="1501570" y="800785"/>
                </a:cubicBezTo>
                <a:close/>
              </a:path>
            </a:pathLst>
          </a:custGeom>
          <a:solidFill>
            <a:srgbClr val="227CB7"/>
          </a:solidFill>
          <a:ln w="34595" cap="flat">
            <a:noFill/>
            <a:prstDash val="solid"/>
            <a:miter/>
          </a:ln>
          <a:effectLst/>
          <a:scene3d>
            <a:camera prst="orthographicFront">
              <a:rot lat="0" lon="0" rev="0"/>
            </a:camera>
            <a:lightRig rig="contrasting" dir="t">
              <a:rot lat="0" lon="0" rev="7800000"/>
            </a:lightRig>
          </a:scene3d>
          <a:sp3d>
            <a:bevelT w="139700" h="139700"/>
          </a:sp3d>
        </p:spPr>
        <p:txBody>
          <a:bodyPr rtlCol="0" anchor="ct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70%</a:t>
            </a:r>
          </a:p>
        </p:txBody>
      </p:sp>
      <p:sp>
        <p:nvSpPr>
          <p:cNvPr id="31" name="TextBox 30">
            <a:extLst>
              <a:ext uri="{FF2B5EF4-FFF2-40B4-BE49-F238E27FC236}">
                <a16:creationId xmlns:a16="http://schemas.microsoft.com/office/drawing/2014/main" id="{AD018438-FF03-417D-9380-1999FEA658D9}"/>
              </a:ext>
            </a:extLst>
          </p:cNvPr>
          <p:cNvSpPr txBox="1"/>
          <p:nvPr/>
        </p:nvSpPr>
        <p:spPr>
          <a:xfrm>
            <a:off x="295578" y="3194436"/>
            <a:ext cx="2368840" cy="1938992"/>
          </a:xfrm>
          <a:prstGeom prst="rect">
            <a:avLst/>
          </a:prstGeom>
          <a:noFill/>
        </p:spPr>
        <p:txBody>
          <a:bodyPr wrap="square" rtlCol="0">
            <a:spAutoFit/>
          </a:bodyPr>
          <a:lstStyle/>
          <a:p>
            <a:r>
              <a:rPr lang="en-US" sz="2400" b="1" dirty="0">
                <a:solidFill>
                  <a:srgbClr val="0E67A9"/>
                </a:solidFill>
                <a:latin typeface="Open Sans" panose="020B0606030504020204" pitchFamily="34" charset="0"/>
                <a:ea typeface="Open Sans" panose="020B0606030504020204" pitchFamily="34" charset="0"/>
                <a:cs typeface="Open Sans" panose="020B0606030504020204" pitchFamily="34" charset="0"/>
              </a:rPr>
              <a:t>Consumers are willing to pay more for a </a:t>
            </a:r>
            <a:r>
              <a:rPr lang="en-US" sz="24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Guaranteed Good Service</a:t>
            </a:r>
          </a:p>
        </p:txBody>
      </p:sp>
      <p:sp>
        <p:nvSpPr>
          <p:cNvPr id="82" name="TextBox 81">
            <a:extLst>
              <a:ext uri="{FF2B5EF4-FFF2-40B4-BE49-F238E27FC236}">
                <a16:creationId xmlns:a16="http://schemas.microsoft.com/office/drawing/2014/main" id="{339F4579-04DB-41F1-AF62-7FEB47EBCF11}"/>
              </a:ext>
            </a:extLst>
          </p:cNvPr>
          <p:cNvSpPr txBox="1"/>
          <p:nvPr/>
        </p:nvSpPr>
        <p:spPr>
          <a:xfrm>
            <a:off x="3067527" y="3213904"/>
            <a:ext cx="2545505" cy="1938992"/>
          </a:xfrm>
          <a:prstGeom prst="rect">
            <a:avLst/>
          </a:prstGeom>
          <a:noFill/>
        </p:spPr>
        <p:txBody>
          <a:bodyPr wrap="square" rtlCol="0">
            <a:spAutoFit/>
          </a:bodyPr>
          <a:lstStyle/>
          <a:p>
            <a:r>
              <a:rPr lang="en-US" sz="2400" b="1" dirty="0">
                <a:solidFill>
                  <a:srgbClr val="0E67A9"/>
                </a:solidFill>
                <a:latin typeface="Open Sans" panose="020B0606030504020204" pitchFamily="34" charset="0"/>
                <a:ea typeface="Open Sans" panose="020B0606030504020204" pitchFamily="34" charset="0"/>
                <a:cs typeface="Open Sans" panose="020B0606030504020204" pitchFamily="34" charset="0"/>
              </a:rPr>
              <a:t>Organizations are embracing the </a:t>
            </a:r>
            <a:r>
              <a:rPr lang="en-US" sz="24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Customer Experience Model</a:t>
            </a:r>
          </a:p>
        </p:txBody>
      </p:sp>
      <p:sp>
        <p:nvSpPr>
          <p:cNvPr id="83" name="TextBox 82">
            <a:extLst>
              <a:ext uri="{FF2B5EF4-FFF2-40B4-BE49-F238E27FC236}">
                <a16:creationId xmlns:a16="http://schemas.microsoft.com/office/drawing/2014/main" id="{5EFB0430-E00A-46D6-879D-9DC1FA0D99CF}"/>
              </a:ext>
            </a:extLst>
          </p:cNvPr>
          <p:cNvSpPr txBox="1"/>
          <p:nvPr/>
        </p:nvSpPr>
        <p:spPr>
          <a:xfrm>
            <a:off x="5991490" y="3192241"/>
            <a:ext cx="2368840" cy="2308324"/>
          </a:xfrm>
          <a:prstGeom prst="rect">
            <a:avLst/>
          </a:prstGeom>
          <a:noFill/>
        </p:spPr>
        <p:txBody>
          <a:bodyPr wrap="square" rtlCol="0">
            <a:spAutoFit/>
          </a:bodyPr>
          <a:lstStyle/>
          <a:p>
            <a:r>
              <a:rPr lang="en-US" sz="2400" b="1" dirty="0">
                <a:solidFill>
                  <a:srgbClr val="0E67A9"/>
                </a:solidFill>
                <a:latin typeface="Open Sans" panose="020B0606030504020204" pitchFamily="34" charset="0"/>
                <a:ea typeface="Open Sans" panose="020B0606030504020204" pitchFamily="34" charset="0"/>
                <a:cs typeface="Open Sans" panose="020B0606030504020204" pitchFamily="34" charset="0"/>
              </a:rPr>
              <a:t>Companies use </a:t>
            </a:r>
            <a:r>
              <a:rPr lang="en-US" sz="24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Customer Feedback</a:t>
            </a:r>
            <a:r>
              <a:rPr lang="en-US" sz="2400" b="1" dirty="0">
                <a:solidFill>
                  <a:srgbClr val="0E67A9"/>
                </a:solidFill>
                <a:latin typeface="Open Sans" panose="020B0606030504020204" pitchFamily="34" charset="0"/>
                <a:ea typeface="Open Sans" panose="020B0606030504020204" pitchFamily="34" charset="0"/>
                <a:cs typeface="Open Sans" panose="020B0606030504020204" pitchFamily="34" charset="0"/>
              </a:rPr>
              <a:t> to deliver best Customer Experience</a:t>
            </a:r>
            <a:endParaRPr lang="en-US" sz="2400" b="1"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77650901"/>
      </p:ext>
    </p:extLst>
  </p:cSld>
  <p:clrMapOvr>
    <a:masterClrMapping/>
  </p:clrMapOvr>
  <mc:AlternateContent xmlns:mc="http://schemas.openxmlformats.org/markup-compatibility/2006" xmlns:p14="http://schemas.microsoft.com/office/powerpoint/2010/main">
    <mc:Choice Requires="p14">
      <p:transition spd="slow" p14:dur="2000" advTm="868"/>
    </mc:Choice>
    <mc:Fallback xmlns="">
      <p:transition spd="slow" advTm="86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Sentiment Analysis</a:t>
              </a:r>
            </a:p>
          </p:txBody>
        </p:sp>
      </p:grpSp>
      <p:sp>
        <p:nvSpPr>
          <p:cNvPr id="3" name="TextBox 2">
            <a:extLst>
              <a:ext uri="{FF2B5EF4-FFF2-40B4-BE49-F238E27FC236}">
                <a16:creationId xmlns:a16="http://schemas.microsoft.com/office/drawing/2014/main" id="{43DB1D03-06DE-7F47-A11C-C79BCDAB1841}"/>
              </a:ext>
            </a:extLst>
          </p:cNvPr>
          <p:cNvSpPr txBox="1"/>
          <p:nvPr/>
        </p:nvSpPr>
        <p:spPr>
          <a:xfrm>
            <a:off x="1018572" y="1926043"/>
            <a:ext cx="8229600" cy="4031873"/>
          </a:xfrm>
          <a:prstGeom prst="rect">
            <a:avLst/>
          </a:prstGeom>
          <a:noFill/>
        </p:spPr>
        <p:txBody>
          <a:bodyPr wrap="square" rtlCol="0">
            <a:spAutoFit/>
          </a:bodyPr>
          <a:lstStyle/>
          <a:p>
            <a:r>
              <a:rPr lang="en-US" sz="3200" dirty="0">
                <a:latin typeface="Open Sans" panose="020B0606030504020204" pitchFamily="34" charset="0"/>
                <a:ea typeface="Open Sans" panose="020B0606030504020204" pitchFamily="34" charset="0"/>
                <a:cs typeface="Open Sans" panose="020B0606030504020204" pitchFamily="34" charset="0"/>
                <a:hlinkClick r:id="rId2" action="ppaction://hlinksldjump"/>
              </a:rPr>
              <a:t>1.Cover data to lowercase</a:t>
            </a:r>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hlinkClick r:id="rId3" action="ppaction://hlinksldjump"/>
              </a:rPr>
              <a:t>2.Punctuation removal</a:t>
            </a:r>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hlinkClick r:id="rId4" action="ppaction://hlinksldjump"/>
              </a:rPr>
              <a:t>3.Stop words removal</a:t>
            </a:r>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hlinkClick r:id="rId5" action="ppaction://hlinksldjump"/>
              </a:rPr>
              <a:t>4.Number removal</a:t>
            </a:r>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hlinkClick r:id="rId6" action="ppaction://hlinksldjump"/>
              </a:rPr>
              <a:t>5.Replace words</a:t>
            </a:r>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hlinkClick r:id="rId7" action="ppaction://hlinksldjump"/>
              </a:rPr>
              <a:t>6.Lemmatization</a:t>
            </a:r>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hlinkClick r:id="rId8" action="ppaction://hlinksldjump"/>
              </a:rPr>
              <a:t>7.Spelling correction</a:t>
            </a:r>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hlinkClick r:id="rId9" action="ppaction://hlinksldjump"/>
              </a:rPr>
              <a:t>8.Get sentiment </a:t>
            </a:r>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92278611"/>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Aspect Analysis</a:t>
              </a:r>
            </a:p>
          </p:txBody>
        </p:sp>
      </p:grpSp>
      <p:sp>
        <p:nvSpPr>
          <p:cNvPr id="3" name="TextBox 2">
            <a:extLst>
              <a:ext uri="{FF2B5EF4-FFF2-40B4-BE49-F238E27FC236}">
                <a16:creationId xmlns:a16="http://schemas.microsoft.com/office/drawing/2014/main" id="{43DB1D03-06DE-7F47-A11C-C79BCDAB1841}"/>
              </a:ext>
            </a:extLst>
          </p:cNvPr>
          <p:cNvSpPr txBox="1"/>
          <p:nvPr/>
        </p:nvSpPr>
        <p:spPr>
          <a:xfrm>
            <a:off x="1018572" y="1926043"/>
            <a:ext cx="8229600" cy="3924151"/>
          </a:xfrm>
          <a:prstGeom prst="rect">
            <a:avLst/>
          </a:prstGeom>
          <a:noFill/>
        </p:spPr>
        <p:txBody>
          <a:bodyPr wrap="square" rtlCol="0">
            <a:spAutoFit/>
          </a:bodyPr>
          <a:lstStyle/>
          <a:p>
            <a:pPr>
              <a:spcBef>
                <a:spcPts val="600"/>
              </a:spcBef>
            </a:pPr>
            <a:r>
              <a:rPr lang="en-US" sz="2800" dirty="0">
                <a:latin typeface="Open Sans" panose="020B0606030504020204" pitchFamily="34" charset="0"/>
                <a:ea typeface="Open Sans" panose="020B0606030504020204" pitchFamily="34" charset="0"/>
                <a:cs typeface="Open Sans" panose="020B0606030504020204" pitchFamily="34" charset="0"/>
                <a:hlinkClick r:id="rId2" action="ppaction://hlinksldjump"/>
              </a:rPr>
              <a:t>1.Create dictionary of words</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a:spcBef>
                <a:spcPts val="600"/>
              </a:spcBef>
            </a:pPr>
            <a:r>
              <a:rPr lang="en-US" sz="2800" dirty="0">
                <a:latin typeface="Open Sans" panose="020B0606030504020204" pitchFamily="34" charset="0"/>
                <a:ea typeface="Open Sans" panose="020B0606030504020204" pitchFamily="34" charset="0"/>
                <a:cs typeface="Open Sans" panose="020B0606030504020204" pitchFamily="34" charset="0"/>
                <a:hlinkClick r:id="rId3" action="ppaction://hlinksldjump"/>
              </a:rPr>
              <a:t>2.Call the function defined below</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a:spcBef>
                <a:spcPts val="600"/>
              </a:spcBef>
            </a:pPr>
            <a:r>
              <a:rPr lang="en-US" sz="2800" dirty="0">
                <a:latin typeface="Open Sans" panose="020B0606030504020204" pitchFamily="34" charset="0"/>
                <a:ea typeface="Open Sans" panose="020B0606030504020204" pitchFamily="34" charset="0"/>
                <a:cs typeface="Open Sans" panose="020B0606030504020204" pitchFamily="34" charset="0"/>
                <a:hlinkClick r:id="rId4" action="ppaction://hlinksldjump"/>
              </a:rPr>
              <a:t>3.Import packages from libraries</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a:spcBef>
                <a:spcPts val="600"/>
              </a:spcBef>
            </a:pPr>
            <a:r>
              <a:rPr lang="en-US" sz="2800" dirty="0">
                <a:latin typeface="Open Sans" panose="020B0606030504020204" pitchFamily="34" charset="0"/>
                <a:ea typeface="Open Sans" panose="020B0606030504020204" pitchFamily="34" charset="0"/>
                <a:cs typeface="Open Sans" panose="020B0606030504020204" pitchFamily="34" charset="0"/>
                <a:hlinkClick r:id="rId5" action="ppaction://hlinksldjump"/>
              </a:rPr>
              <a:t>4.Define a function to count words where data frame and dictionary is passed as argument</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a:spcBef>
                <a:spcPts val="600"/>
              </a:spcBef>
            </a:pPr>
            <a:r>
              <a:rPr lang="en-US" sz="2800" dirty="0">
                <a:latin typeface="Open Sans" panose="020B0606030504020204" pitchFamily="34" charset="0"/>
                <a:ea typeface="Open Sans" panose="020B0606030504020204" pitchFamily="34" charset="0"/>
                <a:cs typeface="Open Sans" panose="020B0606030504020204" pitchFamily="34" charset="0"/>
                <a:hlinkClick r:id="rId6" action="ppaction://hlinksldjump"/>
              </a:rPr>
              <a:t>5.Count the top 20 frequently occurring words</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a:spcBef>
                <a:spcPts val="600"/>
              </a:spcBef>
            </a:pPr>
            <a:r>
              <a:rPr lang="en-US" sz="2800" dirty="0">
                <a:latin typeface="Open Sans" panose="020B0606030504020204" pitchFamily="34" charset="0"/>
                <a:ea typeface="Open Sans" panose="020B0606030504020204" pitchFamily="34" charset="0"/>
                <a:cs typeface="Open Sans" panose="020B0606030504020204" pitchFamily="34" charset="0"/>
                <a:hlinkClick r:id="rId7" action="ppaction://hlinksldjump"/>
              </a:rPr>
              <a:t>6.Exact emotions and meaning for emotions word cloud</a:t>
            </a: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7748474"/>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Convert data to lowercase</a:t>
              </a:r>
            </a:p>
          </p:txBody>
        </p:sp>
      </p:grpSp>
      <p:pic>
        <p:nvPicPr>
          <p:cNvPr id="5" name="Picture 4">
            <a:extLst>
              <a:ext uri="{FF2B5EF4-FFF2-40B4-BE49-F238E27FC236}">
                <a16:creationId xmlns:a16="http://schemas.microsoft.com/office/drawing/2014/main" id="{F9253AAD-1AA1-644C-A255-2BA7D1CE19AC}"/>
              </a:ext>
            </a:extLst>
          </p:cNvPr>
          <p:cNvPicPr>
            <a:picLocks noChangeAspect="1"/>
          </p:cNvPicPr>
          <p:nvPr/>
        </p:nvPicPr>
        <p:blipFill>
          <a:blip r:embed="rId2"/>
          <a:stretch>
            <a:fillRect/>
          </a:stretch>
        </p:blipFill>
        <p:spPr>
          <a:xfrm>
            <a:off x="593485" y="2617667"/>
            <a:ext cx="10966195" cy="2099566"/>
          </a:xfrm>
          <a:prstGeom prst="rect">
            <a:avLst/>
          </a:prstGeom>
        </p:spPr>
      </p:pic>
    </p:spTree>
    <p:extLst>
      <p:ext uri="{BB962C8B-B14F-4D97-AF65-F5344CB8AC3E}">
        <p14:creationId xmlns:p14="http://schemas.microsoft.com/office/powerpoint/2010/main" val="66222387"/>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Punctuation Removal</a:t>
              </a:r>
            </a:p>
          </p:txBody>
        </p:sp>
      </p:grpSp>
      <p:pic>
        <p:nvPicPr>
          <p:cNvPr id="4" name="Picture 3">
            <a:extLst>
              <a:ext uri="{FF2B5EF4-FFF2-40B4-BE49-F238E27FC236}">
                <a16:creationId xmlns:a16="http://schemas.microsoft.com/office/drawing/2014/main" id="{D7374645-7604-1A41-B298-66C65A8EBC97}"/>
              </a:ext>
            </a:extLst>
          </p:cNvPr>
          <p:cNvPicPr>
            <a:picLocks noChangeAspect="1"/>
          </p:cNvPicPr>
          <p:nvPr/>
        </p:nvPicPr>
        <p:blipFill>
          <a:blip r:embed="rId2"/>
          <a:stretch>
            <a:fillRect/>
          </a:stretch>
        </p:blipFill>
        <p:spPr>
          <a:xfrm>
            <a:off x="1027801" y="2490316"/>
            <a:ext cx="10779982" cy="1357784"/>
          </a:xfrm>
          <a:prstGeom prst="rect">
            <a:avLst/>
          </a:prstGeom>
        </p:spPr>
      </p:pic>
    </p:spTree>
    <p:extLst>
      <p:ext uri="{BB962C8B-B14F-4D97-AF65-F5344CB8AC3E}">
        <p14:creationId xmlns:p14="http://schemas.microsoft.com/office/powerpoint/2010/main" val="489165852"/>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Stop words removal</a:t>
              </a:r>
            </a:p>
          </p:txBody>
        </p:sp>
      </p:grpSp>
      <p:pic>
        <p:nvPicPr>
          <p:cNvPr id="4" name="Picture 3">
            <a:extLst>
              <a:ext uri="{FF2B5EF4-FFF2-40B4-BE49-F238E27FC236}">
                <a16:creationId xmlns:a16="http://schemas.microsoft.com/office/drawing/2014/main" id="{E94EB622-52E8-7640-A504-48D8F5F7CC73}"/>
              </a:ext>
            </a:extLst>
          </p:cNvPr>
          <p:cNvPicPr>
            <a:picLocks noChangeAspect="1"/>
          </p:cNvPicPr>
          <p:nvPr/>
        </p:nvPicPr>
        <p:blipFill>
          <a:blip r:embed="rId2"/>
          <a:stretch>
            <a:fillRect/>
          </a:stretch>
        </p:blipFill>
        <p:spPr>
          <a:xfrm>
            <a:off x="174661" y="2298700"/>
            <a:ext cx="11870057" cy="3014080"/>
          </a:xfrm>
          <a:prstGeom prst="rect">
            <a:avLst/>
          </a:prstGeom>
        </p:spPr>
      </p:pic>
    </p:spTree>
    <p:extLst>
      <p:ext uri="{BB962C8B-B14F-4D97-AF65-F5344CB8AC3E}">
        <p14:creationId xmlns:p14="http://schemas.microsoft.com/office/powerpoint/2010/main" val="1851804730"/>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Number removal</a:t>
              </a:r>
            </a:p>
          </p:txBody>
        </p:sp>
      </p:grpSp>
      <p:pic>
        <p:nvPicPr>
          <p:cNvPr id="5" name="Picture 4">
            <a:extLst>
              <a:ext uri="{FF2B5EF4-FFF2-40B4-BE49-F238E27FC236}">
                <a16:creationId xmlns:a16="http://schemas.microsoft.com/office/drawing/2014/main" id="{23F26CC0-A16E-0A4D-9778-DCB33F363EF7}"/>
              </a:ext>
            </a:extLst>
          </p:cNvPr>
          <p:cNvPicPr>
            <a:picLocks noChangeAspect="1"/>
          </p:cNvPicPr>
          <p:nvPr/>
        </p:nvPicPr>
        <p:blipFill>
          <a:blip r:embed="rId2"/>
          <a:stretch>
            <a:fillRect/>
          </a:stretch>
        </p:blipFill>
        <p:spPr>
          <a:xfrm>
            <a:off x="737977" y="2469463"/>
            <a:ext cx="10547741" cy="1460787"/>
          </a:xfrm>
          <a:prstGeom prst="rect">
            <a:avLst/>
          </a:prstGeom>
        </p:spPr>
      </p:pic>
    </p:spTree>
    <p:extLst>
      <p:ext uri="{BB962C8B-B14F-4D97-AF65-F5344CB8AC3E}">
        <p14:creationId xmlns:p14="http://schemas.microsoft.com/office/powerpoint/2010/main" val="3241065964"/>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Replace words</a:t>
              </a:r>
            </a:p>
          </p:txBody>
        </p:sp>
      </p:grpSp>
      <p:pic>
        <p:nvPicPr>
          <p:cNvPr id="4" name="Picture 3" descr="A close up of a logo&#10;&#10;Description automatically generated">
            <a:extLst>
              <a:ext uri="{FF2B5EF4-FFF2-40B4-BE49-F238E27FC236}">
                <a16:creationId xmlns:a16="http://schemas.microsoft.com/office/drawing/2014/main" id="{EDAEEDF2-935C-8E46-91B6-ED3101FDEF8F}"/>
              </a:ext>
            </a:extLst>
          </p:cNvPr>
          <p:cNvPicPr>
            <a:picLocks noChangeAspect="1"/>
          </p:cNvPicPr>
          <p:nvPr/>
        </p:nvPicPr>
        <p:blipFill>
          <a:blip r:embed="rId2"/>
          <a:stretch>
            <a:fillRect/>
          </a:stretch>
        </p:blipFill>
        <p:spPr>
          <a:xfrm>
            <a:off x="400021" y="2700034"/>
            <a:ext cx="11246120" cy="1177164"/>
          </a:xfrm>
          <a:prstGeom prst="rect">
            <a:avLst/>
          </a:prstGeom>
        </p:spPr>
      </p:pic>
    </p:spTree>
    <p:extLst>
      <p:ext uri="{BB962C8B-B14F-4D97-AF65-F5344CB8AC3E}">
        <p14:creationId xmlns:p14="http://schemas.microsoft.com/office/powerpoint/2010/main" val="2025306078"/>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Lemmatization</a:t>
              </a:r>
            </a:p>
          </p:txBody>
        </p:sp>
      </p:grpSp>
      <p:pic>
        <p:nvPicPr>
          <p:cNvPr id="5" name="Picture 4" descr="A picture containing indoor, screenshot&#10;&#10;Description automatically generated">
            <a:extLst>
              <a:ext uri="{FF2B5EF4-FFF2-40B4-BE49-F238E27FC236}">
                <a16:creationId xmlns:a16="http://schemas.microsoft.com/office/drawing/2014/main" id="{F83E466A-EAB3-034A-9DFF-1EF9E56035D9}"/>
              </a:ext>
            </a:extLst>
          </p:cNvPr>
          <p:cNvPicPr>
            <a:picLocks noChangeAspect="1"/>
          </p:cNvPicPr>
          <p:nvPr/>
        </p:nvPicPr>
        <p:blipFill>
          <a:blip r:embed="rId2"/>
          <a:stretch>
            <a:fillRect/>
          </a:stretch>
        </p:blipFill>
        <p:spPr>
          <a:xfrm>
            <a:off x="1644235" y="1933790"/>
            <a:ext cx="8658719" cy="4947839"/>
          </a:xfrm>
          <a:prstGeom prst="rect">
            <a:avLst/>
          </a:prstGeom>
        </p:spPr>
      </p:pic>
    </p:spTree>
    <p:extLst>
      <p:ext uri="{BB962C8B-B14F-4D97-AF65-F5344CB8AC3E}">
        <p14:creationId xmlns:p14="http://schemas.microsoft.com/office/powerpoint/2010/main" val="3173920489"/>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Spelling correction</a:t>
              </a:r>
            </a:p>
          </p:txBody>
        </p:sp>
      </p:grpSp>
      <p:pic>
        <p:nvPicPr>
          <p:cNvPr id="4" name="Picture 3" descr="A close up of a logo&#10;&#10;Description automatically generated">
            <a:extLst>
              <a:ext uri="{FF2B5EF4-FFF2-40B4-BE49-F238E27FC236}">
                <a16:creationId xmlns:a16="http://schemas.microsoft.com/office/drawing/2014/main" id="{E050D8FD-478C-1649-B6C2-7A9BB78E7839}"/>
              </a:ext>
            </a:extLst>
          </p:cNvPr>
          <p:cNvPicPr>
            <a:picLocks noChangeAspect="1"/>
          </p:cNvPicPr>
          <p:nvPr/>
        </p:nvPicPr>
        <p:blipFill>
          <a:blip r:embed="rId2"/>
          <a:stretch>
            <a:fillRect/>
          </a:stretch>
        </p:blipFill>
        <p:spPr>
          <a:xfrm>
            <a:off x="206337" y="2932498"/>
            <a:ext cx="11727242" cy="1056347"/>
          </a:xfrm>
          <a:prstGeom prst="rect">
            <a:avLst/>
          </a:prstGeom>
        </p:spPr>
      </p:pic>
    </p:spTree>
    <p:extLst>
      <p:ext uri="{BB962C8B-B14F-4D97-AF65-F5344CB8AC3E}">
        <p14:creationId xmlns:p14="http://schemas.microsoft.com/office/powerpoint/2010/main" val="2518969047"/>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Get sentiment </a:t>
              </a:r>
            </a:p>
          </p:txBody>
        </p:sp>
      </p:grpSp>
      <p:pic>
        <p:nvPicPr>
          <p:cNvPr id="5" name="Picture 4">
            <a:extLst>
              <a:ext uri="{FF2B5EF4-FFF2-40B4-BE49-F238E27FC236}">
                <a16:creationId xmlns:a16="http://schemas.microsoft.com/office/drawing/2014/main" id="{03F73C3A-F3D1-0F4D-A59E-3BF6E49A78D5}"/>
              </a:ext>
            </a:extLst>
          </p:cNvPr>
          <p:cNvPicPr>
            <a:picLocks noChangeAspect="1"/>
          </p:cNvPicPr>
          <p:nvPr/>
        </p:nvPicPr>
        <p:blipFill>
          <a:blip r:embed="rId3"/>
          <a:stretch>
            <a:fillRect/>
          </a:stretch>
        </p:blipFill>
        <p:spPr>
          <a:xfrm>
            <a:off x="481676" y="2680461"/>
            <a:ext cx="11463062" cy="1252119"/>
          </a:xfrm>
          <a:prstGeom prst="rect">
            <a:avLst/>
          </a:prstGeom>
        </p:spPr>
      </p:pic>
    </p:spTree>
    <p:extLst>
      <p:ext uri="{BB962C8B-B14F-4D97-AF65-F5344CB8AC3E}">
        <p14:creationId xmlns:p14="http://schemas.microsoft.com/office/powerpoint/2010/main" val="3302359230"/>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A screenshot of a cell phone&#10;&#10;Description automatically generated">
            <a:extLst>
              <a:ext uri="{FF2B5EF4-FFF2-40B4-BE49-F238E27FC236}">
                <a16:creationId xmlns:a16="http://schemas.microsoft.com/office/drawing/2014/main" id="{DBDCD1E0-1189-4951-B411-A35EBB88A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568" y="87433"/>
            <a:ext cx="4094402" cy="3299634"/>
          </a:xfrm>
          <a:prstGeom prst="rect">
            <a:avLst/>
          </a:prstGeom>
        </p:spPr>
      </p:pic>
      <p:grpSp>
        <p:nvGrpSpPr>
          <p:cNvPr id="4" name="Graphic 2">
            <a:extLst>
              <a:ext uri="{FF2B5EF4-FFF2-40B4-BE49-F238E27FC236}">
                <a16:creationId xmlns:a16="http://schemas.microsoft.com/office/drawing/2014/main" id="{81301D3B-F475-4B1B-952B-08BEC9E2A202}"/>
              </a:ext>
            </a:extLst>
          </p:cNvPr>
          <p:cNvGrpSpPr/>
          <p:nvPr/>
        </p:nvGrpSpPr>
        <p:grpSpPr>
          <a:xfrm>
            <a:off x="-1811576" y="-1378063"/>
            <a:ext cx="14547410" cy="9976582"/>
            <a:chOff x="-1787441" y="-1409157"/>
            <a:chExt cx="14547410" cy="9976582"/>
          </a:xfrm>
        </p:grpSpPr>
        <p:sp>
          <p:nvSpPr>
            <p:cNvPr id="28" name="Freeform: Shape 27">
              <a:extLst>
                <a:ext uri="{FF2B5EF4-FFF2-40B4-BE49-F238E27FC236}">
                  <a16:creationId xmlns:a16="http://schemas.microsoft.com/office/drawing/2014/main" id="{32440FE9-9360-48FC-8B4C-2589F5E6F8EC}"/>
                </a:ext>
              </a:extLst>
            </p:cNvPr>
            <p:cNvSpPr/>
            <p:nvPr/>
          </p:nvSpPr>
          <p:spPr>
            <a:xfrm>
              <a:off x="8487777" y="-151332"/>
              <a:ext cx="3772615" cy="7093908"/>
            </a:xfrm>
            <a:custGeom>
              <a:avLst/>
              <a:gdLst>
                <a:gd name="connsiteX0" fmla="*/ 94281 w 3772614"/>
                <a:gd name="connsiteY0" fmla="*/ 93805 h 7093907"/>
                <a:gd name="connsiteX1" fmla="*/ 3696609 w 3772614"/>
                <a:gd name="connsiteY1" fmla="*/ 93805 h 7093907"/>
                <a:gd name="connsiteX2" fmla="*/ 3696609 w 3772614"/>
                <a:gd name="connsiteY2" fmla="*/ 7008988 h 7093907"/>
                <a:gd name="connsiteX3" fmla="*/ 94281 w 3772614"/>
                <a:gd name="connsiteY3" fmla="*/ 7008988 h 7093907"/>
              </a:gdLst>
              <a:ahLst/>
              <a:cxnLst>
                <a:cxn ang="0">
                  <a:pos x="connsiteX0" y="connsiteY0"/>
                </a:cxn>
                <a:cxn ang="0">
                  <a:pos x="connsiteX1" y="connsiteY1"/>
                </a:cxn>
                <a:cxn ang="0">
                  <a:pos x="connsiteX2" y="connsiteY2"/>
                </a:cxn>
                <a:cxn ang="0">
                  <a:pos x="connsiteX3" y="connsiteY3"/>
                </a:cxn>
              </a:cxnLst>
              <a:rect l="l" t="t" r="r" b="b"/>
              <a:pathLst>
                <a:path w="3772614" h="7093907">
                  <a:moveTo>
                    <a:pt x="94281" y="93805"/>
                  </a:moveTo>
                  <a:lnTo>
                    <a:pt x="3696609" y="93805"/>
                  </a:lnTo>
                  <a:lnTo>
                    <a:pt x="3696609" y="7008988"/>
                  </a:lnTo>
                  <a:lnTo>
                    <a:pt x="94281" y="7008988"/>
                  </a:lnTo>
                  <a:close/>
                </a:path>
              </a:pathLst>
            </a:custGeom>
            <a:gradFill flip="none" rotWithShape="1">
              <a:gsLst>
                <a:gs pos="86000">
                  <a:srgbClr val="0E67A9"/>
                </a:gs>
                <a:gs pos="92063">
                  <a:srgbClr val="0E67A9"/>
                </a:gs>
                <a:gs pos="11000">
                  <a:srgbClr val="7BB9BE"/>
                </a:gs>
                <a:gs pos="1000">
                  <a:schemeClr val="accent1">
                    <a:lumMod val="30000"/>
                    <a:lumOff val="70000"/>
                  </a:schemeClr>
                </a:gs>
              </a:gsLst>
              <a:lin ang="5400000" scaled="1"/>
              <a:tileRect/>
            </a:gradFill>
            <a:ln w="345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3B1749A8-969D-419E-BD71-C402909294D1}"/>
                </a:ext>
              </a:extLst>
            </p:cNvPr>
            <p:cNvSpPr/>
            <p:nvPr/>
          </p:nvSpPr>
          <p:spPr>
            <a:xfrm>
              <a:off x="-1505360" y="5054564"/>
              <a:ext cx="4637893" cy="1618513"/>
            </a:xfrm>
            <a:custGeom>
              <a:avLst/>
              <a:gdLst>
                <a:gd name="connsiteX0" fmla="*/ 25958 w 4637893"/>
                <a:gd name="connsiteY0" fmla="*/ 25827 h 1618512"/>
                <a:gd name="connsiteX1" fmla="*/ 2514846 w 4637893"/>
                <a:gd name="connsiteY1" fmla="*/ 1609904 h 1618512"/>
                <a:gd name="connsiteX2" fmla="*/ 4641701 w 4637893"/>
                <a:gd name="connsiteY2" fmla="*/ 1482489 h 1618512"/>
              </a:gdLst>
              <a:ahLst/>
              <a:cxnLst>
                <a:cxn ang="0">
                  <a:pos x="connsiteX0" y="connsiteY0"/>
                </a:cxn>
                <a:cxn ang="0">
                  <a:pos x="connsiteX1" y="connsiteY1"/>
                </a:cxn>
                <a:cxn ang="0">
                  <a:pos x="connsiteX2" y="connsiteY2"/>
                </a:cxn>
              </a:cxnLst>
              <a:rect l="l" t="t" r="r" b="b"/>
              <a:pathLst>
                <a:path w="4637893" h="1618512">
                  <a:moveTo>
                    <a:pt x="25958" y="25827"/>
                  </a:moveTo>
                  <a:lnTo>
                    <a:pt x="2514846" y="1609904"/>
                  </a:lnTo>
                  <a:lnTo>
                    <a:pt x="4641701" y="1482489"/>
                  </a:lnTo>
                  <a:close/>
                </a:path>
              </a:pathLst>
            </a:custGeom>
            <a:solidFill>
              <a:srgbClr val="CAEACD"/>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0AF5187-29D4-42A7-8619-9FC0C5790F95}"/>
                </a:ext>
              </a:extLst>
            </p:cNvPr>
            <p:cNvSpPr/>
            <p:nvPr/>
          </p:nvSpPr>
          <p:spPr>
            <a:xfrm>
              <a:off x="-1505360" y="5054564"/>
              <a:ext cx="2526614" cy="1618513"/>
            </a:xfrm>
            <a:custGeom>
              <a:avLst/>
              <a:gdLst>
                <a:gd name="connsiteX0" fmla="*/ 25958 w 2526613"/>
                <a:gd name="connsiteY0" fmla="*/ 25827 h 1618512"/>
                <a:gd name="connsiteX1" fmla="*/ 516052 w 2526613"/>
                <a:gd name="connsiteY1" fmla="*/ 735907 h 1618512"/>
                <a:gd name="connsiteX2" fmla="*/ 2513115 w 2526613"/>
                <a:gd name="connsiteY2" fmla="*/ 1610937 h 1618512"/>
              </a:gdLst>
              <a:ahLst/>
              <a:cxnLst>
                <a:cxn ang="0">
                  <a:pos x="connsiteX0" y="connsiteY0"/>
                </a:cxn>
                <a:cxn ang="0">
                  <a:pos x="connsiteX1" y="connsiteY1"/>
                </a:cxn>
                <a:cxn ang="0">
                  <a:pos x="connsiteX2" y="connsiteY2"/>
                </a:cxn>
              </a:cxnLst>
              <a:rect l="l" t="t" r="r" b="b"/>
              <a:pathLst>
                <a:path w="2526613" h="1618512">
                  <a:moveTo>
                    <a:pt x="25958" y="25827"/>
                  </a:moveTo>
                  <a:lnTo>
                    <a:pt x="516052" y="735907"/>
                  </a:lnTo>
                  <a:lnTo>
                    <a:pt x="2513115" y="1610937"/>
                  </a:lnTo>
                  <a:close/>
                </a:path>
              </a:pathLst>
            </a:custGeom>
            <a:solidFill>
              <a:srgbClr val="B9E3CE"/>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AE63DB1-EDC0-4AB3-8F79-381B57141C05}"/>
                </a:ext>
              </a:extLst>
            </p:cNvPr>
            <p:cNvSpPr/>
            <p:nvPr/>
          </p:nvSpPr>
          <p:spPr>
            <a:xfrm>
              <a:off x="-1787441" y="5764643"/>
              <a:ext cx="1349835" cy="1480767"/>
            </a:xfrm>
            <a:custGeom>
              <a:avLst/>
              <a:gdLst>
                <a:gd name="connsiteX0" fmla="*/ 25958 w 1349834"/>
                <a:gd name="connsiteY0" fmla="*/ 41324 h 1480767"/>
                <a:gd name="connsiteX1" fmla="*/ 1351911 w 1349834"/>
                <a:gd name="connsiteY1" fmla="*/ 1464238 h 1480767"/>
                <a:gd name="connsiteX2" fmla="*/ 798133 w 1349834"/>
                <a:gd name="connsiteY2" fmla="*/ 25827 h 1480767"/>
              </a:gdLst>
              <a:ahLst/>
              <a:cxnLst>
                <a:cxn ang="0">
                  <a:pos x="connsiteX0" y="connsiteY0"/>
                </a:cxn>
                <a:cxn ang="0">
                  <a:pos x="connsiteX1" y="connsiteY1"/>
                </a:cxn>
                <a:cxn ang="0">
                  <a:pos x="connsiteX2" y="connsiteY2"/>
                </a:cxn>
              </a:cxnLst>
              <a:rect l="l" t="t" r="r" b="b"/>
              <a:pathLst>
                <a:path w="1349834" h="1480767">
                  <a:moveTo>
                    <a:pt x="25958" y="41324"/>
                  </a:moveTo>
                  <a:lnTo>
                    <a:pt x="1351911" y="1464238"/>
                  </a:lnTo>
                  <a:lnTo>
                    <a:pt x="798133" y="25827"/>
                  </a:lnTo>
                  <a:close/>
                </a:path>
              </a:pathLst>
            </a:custGeom>
            <a:solidFill>
              <a:srgbClr val="B1E0C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E94CCEB-F796-4A6E-BCDA-BCD7209D6502}"/>
                </a:ext>
              </a:extLst>
            </p:cNvPr>
            <p:cNvSpPr/>
            <p:nvPr/>
          </p:nvSpPr>
          <p:spPr>
            <a:xfrm>
              <a:off x="11029412" y="986242"/>
              <a:ext cx="1730557" cy="1652949"/>
            </a:xfrm>
            <a:custGeom>
              <a:avLst/>
              <a:gdLst>
                <a:gd name="connsiteX0" fmla="*/ 1734364 w 1730557"/>
                <a:gd name="connsiteY0" fmla="*/ 1628155 h 1652949"/>
                <a:gd name="connsiteX1" fmla="*/ 1474089 w 1730557"/>
                <a:gd name="connsiteY1" fmla="*/ 25827 h 1652949"/>
                <a:gd name="connsiteX2" fmla="*/ 25958 w 1730557"/>
                <a:gd name="connsiteY2" fmla="*/ 1063053 h 1652949"/>
              </a:gdLst>
              <a:ahLst/>
              <a:cxnLst>
                <a:cxn ang="0">
                  <a:pos x="connsiteX0" y="connsiteY0"/>
                </a:cxn>
                <a:cxn ang="0">
                  <a:pos x="connsiteX1" y="connsiteY1"/>
                </a:cxn>
                <a:cxn ang="0">
                  <a:pos x="connsiteX2" y="connsiteY2"/>
                </a:cxn>
              </a:cxnLst>
              <a:rect l="l" t="t" r="r" b="b"/>
              <a:pathLst>
                <a:path w="1730557" h="1652949">
                  <a:moveTo>
                    <a:pt x="1734364" y="1628155"/>
                  </a:moveTo>
                  <a:lnTo>
                    <a:pt x="1474089" y="25827"/>
                  </a:lnTo>
                  <a:lnTo>
                    <a:pt x="25958" y="1063053"/>
                  </a:lnTo>
                  <a:close/>
                </a:path>
              </a:pathLst>
            </a:custGeom>
            <a:solidFill>
              <a:srgbClr val="3D88B6"/>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1745CA3-EFCB-4E83-B8AA-9A9342D6047C}"/>
                </a:ext>
              </a:extLst>
            </p:cNvPr>
            <p:cNvSpPr/>
            <p:nvPr/>
          </p:nvSpPr>
          <p:spPr>
            <a:xfrm>
              <a:off x="10824168" y="-1409157"/>
              <a:ext cx="1522890" cy="1515204"/>
            </a:xfrm>
            <a:custGeom>
              <a:avLst/>
              <a:gdLst>
                <a:gd name="connsiteX0" fmla="*/ 1512506 w 1522890"/>
                <a:gd name="connsiteY0" fmla="*/ 1514171 h 1515203"/>
                <a:gd name="connsiteX1" fmla="*/ 1393790 w 1522890"/>
                <a:gd name="connsiteY1" fmla="*/ 25827 h 1515203"/>
                <a:gd name="connsiteX2" fmla="*/ 25958 w 1522890"/>
                <a:gd name="connsiteY2" fmla="*/ 753814 h 1515203"/>
              </a:gdLst>
              <a:ahLst/>
              <a:cxnLst>
                <a:cxn ang="0">
                  <a:pos x="connsiteX0" y="connsiteY0"/>
                </a:cxn>
                <a:cxn ang="0">
                  <a:pos x="connsiteX1" y="connsiteY1"/>
                </a:cxn>
                <a:cxn ang="0">
                  <a:pos x="connsiteX2" y="connsiteY2"/>
                </a:cxn>
              </a:cxnLst>
              <a:rect l="l" t="t" r="r" b="b"/>
              <a:pathLst>
                <a:path w="1522890" h="1515203">
                  <a:moveTo>
                    <a:pt x="1512506" y="1514171"/>
                  </a:moveTo>
                  <a:lnTo>
                    <a:pt x="1393790" y="25827"/>
                  </a:lnTo>
                  <a:lnTo>
                    <a:pt x="25958" y="753814"/>
                  </a:lnTo>
                  <a:close/>
                </a:path>
              </a:pathLst>
            </a:custGeom>
            <a:solidFill>
              <a:srgbClr val="0E67A9"/>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6911216-7B64-4DD2-AF87-2AAE72C424A2}"/>
                </a:ext>
              </a:extLst>
            </p:cNvPr>
            <p:cNvSpPr/>
            <p:nvPr/>
          </p:nvSpPr>
          <p:spPr>
            <a:xfrm>
              <a:off x="11030104" y="79186"/>
              <a:ext cx="1488279" cy="1962877"/>
            </a:xfrm>
            <a:custGeom>
              <a:avLst/>
              <a:gdLst>
                <a:gd name="connsiteX0" fmla="*/ 1473397 w 1488279"/>
                <a:gd name="connsiteY0" fmla="*/ 932883 h 1962877"/>
                <a:gd name="connsiteX1" fmla="*/ 1306571 w 1488279"/>
                <a:gd name="connsiteY1" fmla="*/ 25827 h 1962877"/>
                <a:gd name="connsiteX2" fmla="*/ 25958 w 1488279"/>
                <a:gd name="connsiteY2" fmla="*/ 1970109 h 1962877"/>
              </a:gdLst>
              <a:ahLst/>
              <a:cxnLst>
                <a:cxn ang="0">
                  <a:pos x="connsiteX0" y="connsiteY0"/>
                </a:cxn>
                <a:cxn ang="0">
                  <a:pos x="connsiteX1" y="connsiteY1"/>
                </a:cxn>
                <a:cxn ang="0">
                  <a:pos x="connsiteX2" y="connsiteY2"/>
                </a:cxn>
              </a:cxnLst>
              <a:rect l="l" t="t" r="r" b="b"/>
              <a:pathLst>
                <a:path w="1488279" h="1962877">
                  <a:moveTo>
                    <a:pt x="1473397" y="932883"/>
                  </a:moveTo>
                  <a:lnTo>
                    <a:pt x="1306571" y="25827"/>
                  </a:lnTo>
                  <a:lnTo>
                    <a:pt x="25958" y="1970109"/>
                  </a:lnTo>
                  <a:close/>
                </a:path>
              </a:pathLst>
            </a:custGeom>
            <a:solidFill>
              <a:srgbClr val="2C7FB5"/>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D63DDEB-D42E-4A26-8CDA-6163CB74DA1F}"/>
                </a:ext>
              </a:extLst>
            </p:cNvPr>
            <p:cNvSpPr/>
            <p:nvPr/>
          </p:nvSpPr>
          <p:spPr>
            <a:xfrm>
              <a:off x="10824168" y="-681171"/>
              <a:ext cx="1522890" cy="2754916"/>
            </a:xfrm>
            <a:custGeom>
              <a:avLst/>
              <a:gdLst>
                <a:gd name="connsiteX0" fmla="*/ 1512506 w 1522890"/>
                <a:gd name="connsiteY0" fmla="*/ 786184 h 2754915"/>
                <a:gd name="connsiteX1" fmla="*/ 25958 w 1522890"/>
                <a:gd name="connsiteY1" fmla="*/ 25827 h 2754915"/>
                <a:gd name="connsiteX2" fmla="*/ 231202 w 1522890"/>
                <a:gd name="connsiteY2" fmla="*/ 2730466 h 2754915"/>
              </a:gdLst>
              <a:ahLst/>
              <a:cxnLst>
                <a:cxn ang="0">
                  <a:pos x="connsiteX0" y="connsiteY0"/>
                </a:cxn>
                <a:cxn ang="0">
                  <a:pos x="connsiteX1" y="connsiteY1"/>
                </a:cxn>
                <a:cxn ang="0">
                  <a:pos x="connsiteX2" y="connsiteY2"/>
                </a:cxn>
              </a:cxnLst>
              <a:rect l="l" t="t" r="r" b="b"/>
              <a:pathLst>
                <a:path w="1522890" h="2754915">
                  <a:moveTo>
                    <a:pt x="1512506" y="786184"/>
                  </a:moveTo>
                  <a:lnTo>
                    <a:pt x="25958" y="25827"/>
                  </a:lnTo>
                  <a:lnTo>
                    <a:pt x="231202" y="2730466"/>
                  </a:lnTo>
                  <a:close/>
                </a:path>
              </a:pathLst>
            </a:custGeom>
            <a:solidFill>
              <a:srgbClr val="227CB7"/>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20998BC-C812-4EAB-BCE6-976848C2CEFE}"/>
                </a:ext>
              </a:extLst>
            </p:cNvPr>
            <p:cNvSpPr/>
            <p:nvPr/>
          </p:nvSpPr>
          <p:spPr>
            <a:xfrm>
              <a:off x="9732186" y="-681171"/>
              <a:ext cx="1315223" cy="2754916"/>
            </a:xfrm>
            <a:custGeom>
              <a:avLst/>
              <a:gdLst>
                <a:gd name="connsiteX0" fmla="*/ 1323184 w 1315223"/>
                <a:gd name="connsiteY0" fmla="*/ 2730466 h 2754915"/>
                <a:gd name="connsiteX1" fmla="*/ 1117941 w 1315223"/>
                <a:gd name="connsiteY1" fmla="*/ 25827 h 2754915"/>
                <a:gd name="connsiteX2" fmla="*/ 25958 w 1315223"/>
                <a:gd name="connsiteY2" fmla="*/ 645683 h 2754915"/>
              </a:gdLst>
              <a:ahLst/>
              <a:cxnLst>
                <a:cxn ang="0">
                  <a:pos x="connsiteX0" y="connsiteY0"/>
                </a:cxn>
                <a:cxn ang="0">
                  <a:pos x="connsiteX1" y="connsiteY1"/>
                </a:cxn>
                <a:cxn ang="0">
                  <a:pos x="connsiteX2" y="connsiteY2"/>
                </a:cxn>
              </a:cxnLst>
              <a:rect l="l" t="t" r="r" b="b"/>
              <a:pathLst>
                <a:path w="1315223" h="2754915">
                  <a:moveTo>
                    <a:pt x="1323184" y="2730466"/>
                  </a:moveTo>
                  <a:lnTo>
                    <a:pt x="1117941" y="25827"/>
                  </a:lnTo>
                  <a:lnTo>
                    <a:pt x="25958" y="645683"/>
                  </a:lnTo>
                  <a:close/>
                </a:path>
              </a:pathLst>
            </a:custGeom>
            <a:solidFill>
              <a:srgbClr val="2785BB"/>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EB9B8D1-D79C-43F2-83C3-29963C2B421F}"/>
                </a:ext>
              </a:extLst>
            </p:cNvPr>
            <p:cNvSpPr/>
            <p:nvPr/>
          </p:nvSpPr>
          <p:spPr>
            <a:xfrm>
              <a:off x="9732186" y="-62004"/>
              <a:ext cx="1315223" cy="2135060"/>
            </a:xfrm>
            <a:custGeom>
              <a:avLst/>
              <a:gdLst>
                <a:gd name="connsiteX0" fmla="*/ 1323184 w 1315223"/>
                <a:gd name="connsiteY0" fmla="*/ 2111299 h 2135059"/>
                <a:gd name="connsiteX1" fmla="*/ 25958 w 1315223"/>
                <a:gd name="connsiteY1" fmla="*/ 25827 h 2135059"/>
                <a:gd name="connsiteX2" fmla="*/ 47417 w 1315223"/>
                <a:gd name="connsiteY2" fmla="*/ 1638830 h 2135059"/>
              </a:gdLst>
              <a:ahLst/>
              <a:cxnLst>
                <a:cxn ang="0">
                  <a:pos x="connsiteX0" y="connsiteY0"/>
                </a:cxn>
                <a:cxn ang="0">
                  <a:pos x="connsiteX1" y="connsiteY1"/>
                </a:cxn>
                <a:cxn ang="0">
                  <a:pos x="connsiteX2" y="connsiteY2"/>
                </a:cxn>
              </a:cxnLst>
              <a:rect l="l" t="t" r="r" b="b"/>
              <a:pathLst>
                <a:path w="1315223" h="2135059">
                  <a:moveTo>
                    <a:pt x="1323184" y="2111299"/>
                  </a:moveTo>
                  <a:lnTo>
                    <a:pt x="25958" y="25827"/>
                  </a:lnTo>
                  <a:lnTo>
                    <a:pt x="47417" y="1638830"/>
                  </a:lnTo>
                  <a:close/>
                </a:path>
              </a:pathLst>
            </a:custGeom>
            <a:solidFill>
              <a:srgbClr val="3695C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46F9B5B-9612-41F1-B938-3471705850DA}"/>
                </a:ext>
              </a:extLst>
            </p:cNvPr>
            <p:cNvSpPr/>
            <p:nvPr/>
          </p:nvSpPr>
          <p:spPr>
            <a:xfrm>
              <a:off x="9730802" y="-741090"/>
              <a:ext cx="1142168" cy="723165"/>
            </a:xfrm>
            <a:custGeom>
              <a:avLst/>
              <a:gdLst>
                <a:gd name="connsiteX0" fmla="*/ 1119324 w 1142167"/>
                <a:gd name="connsiteY0" fmla="*/ 85747 h 723165"/>
                <a:gd name="connsiteX1" fmla="*/ 648959 w 1142167"/>
                <a:gd name="connsiteY1" fmla="*/ 25827 h 723165"/>
                <a:gd name="connsiteX2" fmla="*/ 25958 w 1142167"/>
                <a:gd name="connsiteY2" fmla="*/ 704914 h 723165"/>
              </a:gdLst>
              <a:ahLst/>
              <a:cxnLst>
                <a:cxn ang="0">
                  <a:pos x="connsiteX0" y="connsiteY0"/>
                </a:cxn>
                <a:cxn ang="0">
                  <a:pos x="connsiteX1" y="connsiteY1"/>
                </a:cxn>
                <a:cxn ang="0">
                  <a:pos x="connsiteX2" y="connsiteY2"/>
                </a:cxn>
              </a:cxnLst>
              <a:rect l="l" t="t" r="r" b="b"/>
              <a:pathLst>
                <a:path w="1142167" h="723165">
                  <a:moveTo>
                    <a:pt x="1119324" y="85747"/>
                  </a:moveTo>
                  <a:lnTo>
                    <a:pt x="648959" y="25827"/>
                  </a:lnTo>
                  <a:lnTo>
                    <a:pt x="25958" y="704914"/>
                  </a:lnTo>
                  <a:close/>
                </a:path>
              </a:pathLst>
            </a:custGeom>
            <a:solidFill>
              <a:srgbClr val="1E79B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7728C63-C05B-4AA2-AEB6-C2C43F529B01}"/>
                </a:ext>
              </a:extLst>
            </p:cNvPr>
            <p:cNvSpPr/>
            <p:nvPr/>
          </p:nvSpPr>
          <p:spPr>
            <a:xfrm>
              <a:off x="9753644" y="1551000"/>
              <a:ext cx="1315223" cy="1101966"/>
            </a:xfrm>
            <a:custGeom>
              <a:avLst/>
              <a:gdLst>
                <a:gd name="connsiteX0" fmla="*/ 1301726 w 1315223"/>
                <a:gd name="connsiteY0" fmla="*/ 498295 h 1101966"/>
                <a:gd name="connsiteX1" fmla="*/ 25958 w 1315223"/>
                <a:gd name="connsiteY1" fmla="*/ 25827 h 1101966"/>
                <a:gd name="connsiteX2" fmla="*/ 728911 w 1315223"/>
                <a:gd name="connsiteY2" fmla="*/ 1079583 h 1101966"/>
              </a:gdLst>
              <a:ahLst/>
              <a:cxnLst>
                <a:cxn ang="0">
                  <a:pos x="connsiteX0" y="connsiteY0"/>
                </a:cxn>
                <a:cxn ang="0">
                  <a:pos x="connsiteX1" y="connsiteY1"/>
                </a:cxn>
                <a:cxn ang="0">
                  <a:pos x="connsiteX2" y="connsiteY2"/>
                </a:cxn>
              </a:cxnLst>
              <a:rect l="l" t="t" r="r" b="b"/>
              <a:pathLst>
                <a:path w="1315223" h="1101966">
                  <a:moveTo>
                    <a:pt x="1301726" y="498295"/>
                  </a:moveTo>
                  <a:lnTo>
                    <a:pt x="25958" y="25827"/>
                  </a:lnTo>
                  <a:lnTo>
                    <a:pt x="728911" y="1079583"/>
                  </a:lnTo>
                  <a:close/>
                </a:path>
              </a:pathLst>
            </a:custGeom>
            <a:solidFill>
              <a:srgbClr val="489DC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623F9CB-E289-49BF-A004-338E9B430E6A}"/>
                </a:ext>
              </a:extLst>
            </p:cNvPr>
            <p:cNvSpPr/>
            <p:nvPr/>
          </p:nvSpPr>
          <p:spPr>
            <a:xfrm>
              <a:off x="8440152" y="-741090"/>
              <a:ext cx="1938224" cy="723165"/>
            </a:xfrm>
            <a:custGeom>
              <a:avLst/>
              <a:gdLst>
                <a:gd name="connsiteX0" fmla="*/ 1939609 w 1938224"/>
                <a:gd name="connsiteY0" fmla="*/ 25827 h 723165"/>
                <a:gd name="connsiteX1" fmla="*/ 25958 w 1938224"/>
                <a:gd name="connsiteY1" fmla="*/ 64052 h 723165"/>
                <a:gd name="connsiteX2" fmla="*/ 1317992 w 1938224"/>
                <a:gd name="connsiteY2" fmla="*/ 704914 h 723165"/>
              </a:gdLst>
              <a:ahLst/>
              <a:cxnLst>
                <a:cxn ang="0">
                  <a:pos x="connsiteX0" y="connsiteY0"/>
                </a:cxn>
                <a:cxn ang="0">
                  <a:pos x="connsiteX1" y="connsiteY1"/>
                </a:cxn>
                <a:cxn ang="0">
                  <a:pos x="connsiteX2" y="connsiteY2"/>
                </a:cxn>
              </a:cxnLst>
              <a:rect l="l" t="t" r="r" b="b"/>
              <a:pathLst>
                <a:path w="1938224" h="723165">
                  <a:moveTo>
                    <a:pt x="1939609" y="25827"/>
                  </a:moveTo>
                  <a:lnTo>
                    <a:pt x="25958" y="64052"/>
                  </a:lnTo>
                  <a:lnTo>
                    <a:pt x="1317992" y="704914"/>
                  </a:lnTo>
                  <a:close/>
                </a:path>
              </a:pathLst>
            </a:custGeom>
            <a:solidFill>
              <a:srgbClr val="2682BA"/>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1609D42-47C5-4F0D-A8A8-089A8F185F07}"/>
                </a:ext>
              </a:extLst>
            </p:cNvPr>
            <p:cNvSpPr/>
            <p:nvPr/>
          </p:nvSpPr>
          <p:spPr>
            <a:xfrm>
              <a:off x="8440152" y="-702866"/>
              <a:ext cx="1315223" cy="688729"/>
            </a:xfrm>
            <a:custGeom>
              <a:avLst/>
              <a:gdLst>
                <a:gd name="connsiteX0" fmla="*/ 1317992 w 1315223"/>
                <a:gd name="connsiteY0" fmla="*/ 666690 h 688728"/>
                <a:gd name="connsiteX1" fmla="*/ 25958 w 1315223"/>
                <a:gd name="connsiteY1" fmla="*/ 25827 h 688728"/>
                <a:gd name="connsiteX2" fmla="*/ 85490 w 1315223"/>
                <a:gd name="connsiteY2" fmla="*/ 198010 h 688728"/>
              </a:gdLst>
              <a:ahLst/>
              <a:cxnLst>
                <a:cxn ang="0">
                  <a:pos x="connsiteX0" y="connsiteY0"/>
                </a:cxn>
                <a:cxn ang="0">
                  <a:pos x="connsiteX1" y="connsiteY1"/>
                </a:cxn>
                <a:cxn ang="0">
                  <a:pos x="connsiteX2" y="connsiteY2"/>
                </a:cxn>
              </a:cxnLst>
              <a:rect l="l" t="t" r="r" b="b"/>
              <a:pathLst>
                <a:path w="1315223" h="688728">
                  <a:moveTo>
                    <a:pt x="1317992" y="666690"/>
                  </a:moveTo>
                  <a:lnTo>
                    <a:pt x="25958" y="25827"/>
                  </a:lnTo>
                  <a:lnTo>
                    <a:pt x="85490" y="198010"/>
                  </a:lnTo>
                  <a:close/>
                </a:path>
              </a:pathLst>
            </a:custGeom>
            <a:solidFill>
              <a:srgbClr val="2F8ABE"/>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6524299-3A13-40FD-938B-F429E7338537}"/>
                </a:ext>
              </a:extLst>
            </p:cNvPr>
            <p:cNvSpPr/>
            <p:nvPr/>
          </p:nvSpPr>
          <p:spPr>
            <a:xfrm>
              <a:off x="8553677" y="-62004"/>
              <a:ext cx="1246001" cy="1652949"/>
            </a:xfrm>
            <a:custGeom>
              <a:avLst/>
              <a:gdLst>
                <a:gd name="connsiteX0" fmla="*/ 1225926 w 1246001"/>
                <a:gd name="connsiteY0" fmla="*/ 1638830 h 1652949"/>
                <a:gd name="connsiteX1" fmla="*/ 1204467 w 1246001"/>
                <a:gd name="connsiteY1" fmla="*/ 25827 h 1652949"/>
                <a:gd name="connsiteX2" fmla="*/ 25958 w 1246001"/>
                <a:gd name="connsiteY2" fmla="*/ 1111953 h 1652949"/>
              </a:gdLst>
              <a:ahLst/>
              <a:cxnLst>
                <a:cxn ang="0">
                  <a:pos x="connsiteX0" y="connsiteY0"/>
                </a:cxn>
                <a:cxn ang="0">
                  <a:pos x="connsiteX1" y="connsiteY1"/>
                </a:cxn>
                <a:cxn ang="0">
                  <a:pos x="connsiteX2" y="connsiteY2"/>
                </a:cxn>
              </a:cxnLst>
              <a:rect l="l" t="t" r="r" b="b"/>
              <a:pathLst>
                <a:path w="1246001" h="1652949">
                  <a:moveTo>
                    <a:pt x="1225926" y="1638830"/>
                  </a:moveTo>
                  <a:lnTo>
                    <a:pt x="1204467" y="25827"/>
                  </a:lnTo>
                  <a:lnTo>
                    <a:pt x="25958" y="1111953"/>
                  </a:lnTo>
                  <a:close/>
                </a:path>
              </a:pathLst>
            </a:custGeom>
            <a:solidFill>
              <a:srgbClr val="3898C5"/>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08C0FE3-294A-463D-9935-89B735C1077A}"/>
                </a:ext>
              </a:extLst>
            </p:cNvPr>
            <p:cNvSpPr/>
            <p:nvPr/>
          </p:nvSpPr>
          <p:spPr>
            <a:xfrm>
              <a:off x="8499683" y="-529306"/>
              <a:ext cx="1280612" cy="1584076"/>
            </a:xfrm>
            <a:custGeom>
              <a:avLst/>
              <a:gdLst>
                <a:gd name="connsiteX0" fmla="*/ 1258461 w 1280612"/>
                <a:gd name="connsiteY0" fmla="*/ 493130 h 1584076"/>
                <a:gd name="connsiteX1" fmla="*/ 25958 w 1280612"/>
                <a:gd name="connsiteY1" fmla="*/ 25827 h 1584076"/>
                <a:gd name="connsiteX2" fmla="*/ 79952 w 1280612"/>
                <a:gd name="connsiteY2" fmla="*/ 1579255 h 1584076"/>
              </a:gdLst>
              <a:ahLst/>
              <a:cxnLst>
                <a:cxn ang="0">
                  <a:pos x="connsiteX0" y="connsiteY0"/>
                </a:cxn>
                <a:cxn ang="0">
                  <a:pos x="connsiteX1" y="connsiteY1"/>
                </a:cxn>
                <a:cxn ang="0">
                  <a:pos x="connsiteX2" y="connsiteY2"/>
                </a:cxn>
              </a:cxnLst>
              <a:rect l="l" t="t" r="r" b="b"/>
              <a:pathLst>
                <a:path w="1280612" h="1584076">
                  <a:moveTo>
                    <a:pt x="1258461" y="493130"/>
                  </a:moveTo>
                  <a:lnTo>
                    <a:pt x="25958" y="25827"/>
                  </a:lnTo>
                  <a:lnTo>
                    <a:pt x="79952" y="1579255"/>
                  </a:lnTo>
                  <a:close/>
                </a:path>
              </a:pathLst>
            </a:custGeom>
            <a:solidFill>
              <a:srgbClr val="3392C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D2637F4-F68B-4269-A628-4D59A4102DC8}"/>
                </a:ext>
              </a:extLst>
            </p:cNvPr>
            <p:cNvSpPr/>
            <p:nvPr/>
          </p:nvSpPr>
          <p:spPr>
            <a:xfrm>
              <a:off x="6450703" y="-529306"/>
              <a:ext cx="2145891" cy="1584076"/>
            </a:xfrm>
            <a:custGeom>
              <a:avLst/>
              <a:gdLst>
                <a:gd name="connsiteX0" fmla="*/ 2128932 w 2145890"/>
                <a:gd name="connsiteY0" fmla="*/ 1579255 h 1584076"/>
                <a:gd name="connsiteX1" fmla="*/ 2074939 w 2145890"/>
                <a:gd name="connsiteY1" fmla="*/ 25827 h 1584076"/>
                <a:gd name="connsiteX2" fmla="*/ 25958 w 2145890"/>
                <a:gd name="connsiteY2" fmla="*/ 129137 h 1584076"/>
              </a:gdLst>
              <a:ahLst/>
              <a:cxnLst>
                <a:cxn ang="0">
                  <a:pos x="connsiteX0" y="connsiteY0"/>
                </a:cxn>
                <a:cxn ang="0">
                  <a:pos x="connsiteX1" y="connsiteY1"/>
                </a:cxn>
                <a:cxn ang="0">
                  <a:pos x="connsiteX2" y="connsiteY2"/>
                </a:cxn>
              </a:cxnLst>
              <a:rect l="l" t="t" r="r" b="b"/>
              <a:pathLst>
                <a:path w="2145890" h="1584076">
                  <a:moveTo>
                    <a:pt x="2128932" y="1579255"/>
                  </a:moveTo>
                  <a:lnTo>
                    <a:pt x="2074939" y="25827"/>
                  </a:lnTo>
                  <a:lnTo>
                    <a:pt x="25958" y="129137"/>
                  </a:lnTo>
                  <a:close/>
                </a:path>
              </a:pathLst>
            </a:custGeom>
            <a:solidFill>
              <a:srgbClr val="3F9CC6"/>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AC546A-5AFB-4286-9B54-8109196C0E2C}"/>
                </a:ext>
              </a:extLst>
            </p:cNvPr>
            <p:cNvSpPr/>
            <p:nvPr/>
          </p:nvSpPr>
          <p:spPr>
            <a:xfrm>
              <a:off x="-1015266" y="5764643"/>
              <a:ext cx="2042057" cy="1274148"/>
            </a:xfrm>
            <a:custGeom>
              <a:avLst/>
              <a:gdLst>
                <a:gd name="connsiteX0" fmla="*/ 25958 w 2042057"/>
                <a:gd name="connsiteY0" fmla="*/ 25827 h 1274148"/>
                <a:gd name="connsiteX1" fmla="*/ 1152897 w 2042057"/>
                <a:gd name="connsiteY1" fmla="*/ 1251765 h 1274148"/>
                <a:gd name="connsiteX2" fmla="*/ 2023021 w 2042057"/>
                <a:gd name="connsiteY2" fmla="*/ 900169 h 1274148"/>
              </a:gdLst>
              <a:ahLst/>
              <a:cxnLst>
                <a:cxn ang="0">
                  <a:pos x="connsiteX0" y="connsiteY0"/>
                </a:cxn>
                <a:cxn ang="0">
                  <a:pos x="connsiteX1" y="connsiteY1"/>
                </a:cxn>
                <a:cxn ang="0">
                  <a:pos x="connsiteX2" y="connsiteY2"/>
                </a:cxn>
              </a:cxnLst>
              <a:rect l="l" t="t" r="r" b="b"/>
              <a:pathLst>
                <a:path w="2042057" h="1274148">
                  <a:moveTo>
                    <a:pt x="25958" y="25827"/>
                  </a:moveTo>
                  <a:lnTo>
                    <a:pt x="1152897" y="1251765"/>
                  </a:lnTo>
                  <a:lnTo>
                    <a:pt x="2023021" y="900169"/>
                  </a:lnTo>
                  <a:close/>
                </a:path>
              </a:pathLst>
            </a:custGeom>
            <a:solidFill>
              <a:srgbClr val="BEE5C9"/>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C0CBE93-C9E0-4AB4-BDEE-1E77893A0192}"/>
                </a:ext>
              </a:extLst>
            </p:cNvPr>
            <p:cNvSpPr/>
            <p:nvPr/>
          </p:nvSpPr>
          <p:spPr>
            <a:xfrm>
              <a:off x="-1015266" y="5764643"/>
              <a:ext cx="1176779" cy="1480767"/>
            </a:xfrm>
            <a:custGeom>
              <a:avLst/>
              <a:gdLst>
                <a:gd name="connsiteX0" fmla="*/ 25958 w 1176778"/>
                <a:gd name="connsiteY0" fmla="*/ 25827 h 1480767"/>
                <a:gd name="connsiteX1" fmla="*/ 579737 w 1176778"/>
                <a:gd name="connsiteY1" fmla="*/ 1464926 h 1480767"/>
                <a:gd name="connsiteX2" fmla="*/ 1152897 w 1176778"/>
                <a:gd name="connsiteY2" fmla="*/ 1252453 h 1480767"/>
              </a:gdLst>
              <a:ahLst/>
              <a:cxnLst>
                <a:cxn ang="0">
                  <a:pos x="connsiteX0" y="connsiteY0"/>
                </a:cxn>
                <a:cxn ang="0">
                  <a:pos x="connsiteX1" y="connsiteY1"/>
                </a:cxn>
                <a:cxn ang="0">
                  <a:pos x="connsiteX2" y="connsiteY2"/>
                </a:cxn>
              </a:cxnLst>
              <a:rect l="l" t="t" r="r" b="b"/>
              <a:pathLst>
                <a:path w="1176778" h="1480767">
                  <a:moveTo>
                    <a:pt x="25958" y="25827"/>
                  </a:moveTo>
                  <a:lnTo>
                    <a:pt x="579737" y="1464926"/>
                  </a:lnTo>
                  <a:lnTo>
                    <a:pt x="1152897" y="1252453"/>
                  </a:lnTo>
                  <a:close/>
                </a:path>
              </a:pathLst>
            </a:custGeom>
            <a:solidFill>
              <a:srgbClr val="B8E3C7"/>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2EF1007-F2FD-4CA5-B1C5-2CDB5EBF70D0}"/>
                </a:ext>
              </a:extLst>
            </p:cNvPr>
            <p:cNvSpPr/>
            <p:nvPr/>
          </p:nvSpPr>
          <p:spPr>
            <a:xfrm>
              <a:off x="111672" y="6638984"/>
              <a:ext cx="2180502" cy="1928441"/>
            </a:xfrm>
            <a:custGeom>
              <a:avLst/>
              <a:gdLst>
                <a:gd name="connsiteX0" fmla="*/ 25958 w 2180502"/>
                <a:gd name="connsiteY0" fmla="*/ 377424 h 1928440"/>
                <a:gd name="connsiteX1" fmla="*/ 2163197 w 2180502"/>
                <a:gd name="connsiteY1" fmla="*/ 1910879 h 1928440"/>
                <a:gd name="connsiteX2" fmla="*/ 896083 w 2180502"/>
                <a:gd name="connsiteY2" fmla="*/ 25827 h 1928440"/>
              </a:gdLst>
              <a:ahLst/>
              <a:cxnLst>
                <a:cxn ang="0">
                  <a:pos x="connsiteX0" y="connsiteY0"/>
                </a:cxn>
                <a:cxn ang="0">
                  <a:pos x="connsiteX1" y="connsiteY1"/>
                </a:cxn>
                <a:cxn ang="0">
                  <a:pos x="connsiteX2" y="connsiteY2"/>
                </a:cxn>
              </a:cxnLst>
              <a:rect l="l" t="t" r="r" b="b"/>
              <a:pathLst>
                <a:path w="2180502" h="1928440">
                  <a:moveTo>
                    <a:pt x="25958" y="377424"/>
                  </a:moveTo>
                  <a:lnTo>
                    <a:pt x="2163197" y="1910879"/>
                  </a:lnTo>
                  <a:lnTo>
                    <a:pt x="896083" y="25827"/>
                  </a:lnTo>
                  <a:close/>
                </a:path>
              </a:pathLst>
            </a:custGeom>
            <a:solidFill>
              <a:srgbClr val="C9EAC8"/>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4831567-82C5-499E-869F-C1CB7044E25D}"/>
                </a:ext>
              </a:extLst>
            </p:cNvPr>
            <p:cNvSpPr/>
            <p:nvPr/>
          </p:nvSpPr>
          <p:spPr>
            <a:xfrm>
              <a:off x="981797" y="6511569"/>
              <a:ext cx="2145891" cy="2031750"/>
            </a:xfrm>
            <a:custGeom>
              <a:avLst/>
              <a:gdLst>
                <a:gd name="connsiteX0" fmla="*/ 25958 w 2145890"/>
                <a:gd name="connsiteY0" fmla="*/ 153242 h 2031750"/>
                <a:gd name="connsiteX1" fmla="*/ 1293072 w 2145890"/>
                <a:gd name="connsiteY1" fmla="*/ 2038293 h 2031750"/>
                <a:gd name="connsiteX2" fmla="*/ 2152813 w 2145890"/>
                <a:gd name="connsiteY2" fmla="*/ 25827 h 2031750"/>
              </a:gdLst>
              <a:ahLst/>
              <a:cxnLst>
                <a:cxn ang="0">
                  <a:pos x="connsiteX0" y="connsiteY0"/>
                </a:cxn>
                <a:cxn ang="0">
                  <a:pos x="connsiteX1" y="connsiteY1"/>
                </a:cxn>
                <a:cxn ang="0">
                  <a:pos x="connsiteX2" y="connsiteY2"/>
                </a:cxn>
              </a:cxnLst>
              <a:rect l="l" t="t" r="r" b="b"/>
              <a:pathLst>
                <a:path w="2145890" h="2031750">
                  <a:moveTo>
                    <a:pt x="25958" y="153242"/>
                  </a:moveTo>
                  <a:lnTo>
                    <a:pt x="1293072" y="2038293"/>
                  </a:lnTo>
                  <a:lnTo>
                    <a:pt x="2152813" y="25827"/>
                  </a:lnTo>
                  <a:close/>
                </a:path>
              </a:pathLst>
            </a:custGeom>
            <a:solidFill>
              <a:srgbClr val="D5EFD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6FE2726-669A-4433-99E4-EE0053D5B336}"/>
                </a:ext>
              </a:extLst>
            </p:cNvPr>
            <p:cNvSpPr/>
            <p:nvPr/>
          </p:nvSpPr>
          <p:spPr>
            <a:xfrm>
              <a:off x="3108651" y="6511569"/>
              <a:ext cx="2042057" cy="1756259"/>
            </a:xfrm>
            <a:custGeom>
              <a:avLst/>
              <a:gdLst>
                <a:gd name="connsiteX0" fmla="*/ 25958 w 2042057"/>
                <a:gd name="connsiteY0" fmla="*/ 25827 h 1756258"/>
                <a:gd name="connsiteX1" fmla="*/ 1563385 w 2042057"/>
                <a:gd name="connsiteY1" fmla="*/ 1581322 h 1756258"/>
                <a:gd name="connsiteX2" fmla="*/ 2029598 w 2042057"/>
                <a:gd name="connsiteY2" fmla="*/ 1735252 h 1756258"/>
              </a:gdLst>
              <a:ahLst/>
              <a:cxnLst>
                <a:cxn ang="0">
                  <a:pos x="connsiteX0" y="connsiteY0"/>
                </a:cxn>
                <a:cxn ang="0">
                  <a:pos x="connsiteX1" y="connsiteY1"/>
                </a:cxn>
                <a:cxn ang="0">
                  <a:pos x="connsiteX2" y="connsiteY2"/>
                </a:cxn>
              </a:cxnLst>
              <a:rect l="l" t="t" r="r" b="b"/>
              <a:pathLst>
                <a:path w="2042057" h="1756258">
                  <a:moveTo>
                    <a:pt x="25958" y="25827"/>
                  </a:moveTo>
                  <a:lnTo>
                    <a:pt x="1563385" y="1581322"/>
                  </a:lnTo>
                  <a:lnTo>
                    <a:pt x="2029598" y="1735252"/>
                  </a:lnTo>
                  <a:close/>
                </a:path>
              </a:pathLst>
            </a:custGeom>
            <a:solidFill>
              <a:srgbClr val="E7F6E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48AA845-FEF5-4B37-B6ED-81081EA27761}"/>
                </a:ext>
              </a:extLst>
            </p:cNvPr>
            <p:cNvSpPr/>
            <p:nvPr/>
          </p:nvSpPr>
          <p:spPr>
            <a:xfrm>
              <a:off x="2248911" y="6511569"/>
              <a:ext cx="2422780" cy="2031750"/>
            </a:xfrm>
            <a:custGeom>
              <a:avLst/>
              <a:gdLst>
                <a:gd name="connsiteX0" fmla="*/ 885699 w 2422780"/>
                <a:gd name="connsiteY0" fmla="*/ 25827 h 2031750"/>
                <a:gd name="connsiteX1" fmla="*/ 25958 w 2422780"/>
                <a:gd name="connsiteY1" fmla="*/ 2038293 h 2031750"/>
                <a:gd name="connsiteX2" fmla="*/ 2423126 w 2422780"/>
                <a:gd name="connsiteY2" fmla="*/ 1581322 h 2031750"/>
              </a:gdLst>
              <a:ahLst/>
              <a:cxnLst>
                <a:cxn ang="0">
                  <a:pos x="connsiteX0" y="connsiteY0"/>
                </a:cxn>
                <a:cxn ang="0">
                  <a:pos x="connsiteX1" y="connsiteY1"/>
                </a:cxn>
                <a:cxn ang="0">
                  <a:pos x="connsiteX2" y="connsiteY2"/>
                </a:cxn>
              </a:cxnLst>
              <a:rect l="l" t="t" r="r" b="b"/>
              <a:pathLst>
                <a:path w="2422780" h="2031750">
                  <a:moveTo>
                    <a:pt x="885699" y="25827"/>
                  </a:moveTo>
                  <a:lnTo>
                    <a:pt x="25958" y="2038293"/>
                  </a:lnTo>
                  <a:lnTo>
                    <a:pt x="2423126" y="1581322"/>
                  </a:lnTo>
                  <a:close/>
                </a:path>
              </a:pathLst>
            </a:custGeom>
            <a:solidFill>
              <a:srgbClr val="DEF2D8"/>
            </a:solidFill>
            <a:ln w="9525" cap="flat">
              <a:noFill/>
              <a:prstDash val="solid"/>
              <a:miter/>
            </a:ln>
          </p:spPr>
          <p:txBody>
            <a:bodyPr rtlCol="0" anchor="ctr"/>
            <a:lstStyle/>
            <a:p>
              <a:endParaRPr lang="en-US"/>
            </a:p>
          </p:txBody>
        </p:sp>
      </p:grpSp>
      <p:sp>
        <p:nvSpPr>
          <p:cNvPr id="2" name="Rectangle 1">
            <a:extLst>
              <a:ext uri="{FF2B5EF4-FFF2-40B4-BE49-F238E27FC236}">
                <a16:creationId xmlns:a16="http://schemas.microsoft.com/office/drawing/2014/main" id="{8D7D2354-4176-415C-A953-97CEB8A87FC2}"/>
              </a:ext>
            </a:extLst>
          </p:cNvPr>
          <p:cNvSpPr/>
          <p:nvPr/>
        </p:nvSpPr>
        <p:spPr>
          <a:xfrm>
            <a:off x="8699707" y="140290"/>
            <a:ext cx="3367480" cy="2062103"/>
          </a:xfrm>
          <a:prstGeom prst="rect">
            <a:avLst/>
          </a:prstGeom>
        </p:spPr>
        <p:txBody>
          <a:bodyPr wrap="square">
            <a:spAutoFit/>
          </a:bodyPr>
          <a:lstStyle/>
          <a:p>
            <a:pPr algn="ctr"/>
            <a:r>
              <a:rPr lang="en-US" sz="3200" b="1" dirty="0">
                <a:solidFill>
                  <a:srgbClr val="FFFFFF"/>
                </a:solidFill>
                <a:latin typeface="Open Sans" panose="020B0606030504020204" pitchFamily="34" charset="0"/>
              </a:rPr>
              <a:t>Are Business Values Inline With Voice Of Customer?</a:t>
            </a:r>
          </a:p>
        </p:txBody>
      </p:sp>
      <p:pic>
        <p:nvPicPr>
          <p:cNvPr id="5" name="Picture 4">
            <a:extLst>
              <a:ext uri="{FF2B5EF4-FFF2-40B4-BE49-F238E27FC236}">
                <a16:creationId xmlns:a16="http://schemas.microsoft.com/office/drawing/2014/main" id="{3C58FADD-AB1F-4E04-9091-4B4DAE7CBC21}"/>
              </a:ext>
            </a:extLst>
          </p:cNvPr>
          <p:cNvPicPr>
            <a:picLocks noChangeAspect="1"/>
          </p:cNvPicPr>
          <p:nvPr/>
        </p:nvPicPr>
        <p:blipFill rotWithShape="1">
          <a:blip r:embed="rId4">
            <a:extLst>
              <a:ext uri="{28A0092B-C50C-407E-A947-70E740481C1C}">
                <a14:useLocalDpi xmlns:a14="http://schemas.microsoft.com/office/drawing/2010/main" val="0"/>
              </a:ext>
            </a:extLst>
          </a:blip>
          <a:srcRect l="31428" t="27956" r="30866" b="29401"/>
          <a:stretch/>
        </p:blipFill>
        <p:spPr>
          <a:xfrm>
            <a:off x="3245273" y="1878747"/>
            <a:ext cx="2491200" cy="1584077"/>
          </a:xfrm>
          <a:prstGeom prst="ellipse">
            <a:avLst/>
          </a:prstGeom>
          <a:ln w="63500" cap="rnd">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35" name="Picture 34">
            <a:extLst>
              <a:ext uri="{FF2B5EF4-FFF2-40B4-BE49-F238E27FC236}">
                <a16:creationId xmlns:a16="http://schemas.microsoft.com/office/drawing/2014/main" id="{A8E0F3A0-A8BC-4144-A026-EC04A62D2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815" y="1878748"/>
            <a:ext cx="2457075" cy="1584076"/>
          </a:xfrm>
          <a:prstGeom prst="ellipse">
            <a:avLst/>
          </a:prstGeom>
          <a:ln w="63500" cap="rnd">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7" name="TextBox 36">
            <a:extLst>
              <a:ext uri="{FF2B5EF4-FFF2-40B4-BE49-F238E27FC236}">
                <a16:creationId xmlns:a16="http://schemas.microsoft.com/office/drawing/2014/main" id="{E1A47F52-01FA-47BF-9066-264C2D3F6BAA}"/>
              </a:ext>
            </a:extLst>
          </p:cNvPr>
          <p:cNvSpPr txBox="1"/>
          <p:nvPr/>
        </p:nvSpPr>
        <p:spPr>
          <a:xfrm>
            <a:off x="9052743" y="3522764"/>
            <a:ext cx="2478287" cy="1631216"/>
          </a:xfrm>
          <a:prstGeom prst="rect">
            <a:avLst/>
          </a:prstGeom>
          <a:no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We analyzed based on  the customer reviews of three music streaming apps</a:t>
            </a:r>
          </a:p>
        </p:txBody>
      </p:sp>
      <p:pic>
        <p:nvPicPr>
          <p:cNvPr id="38" name="Picture 37" descr="A close up of a logo&#10;&#10;Description automatically generated">
            <a:extLst>
              <a:ext uri="{FF2B5EF4-FFF2-40B4-BE49-F238E27FC236}">
                <a16:creationId xmlns:a16="http://schemas.microsoft.com/office/drawing/2014/main" id="{B76B75FA-8B45-4A91-B59E-A2002B6984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8111" y="1857177"/>
            <a:ext cx="2558362" cy="1665587"/>
          </a:xfrm>
          <a:prstGeom prst="ellipse">
            <a:avLst/>
          </a:prstGeom>
          <a:ln w="63500" cap="rnd">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48" name="Picture 47" descr="A screenshot of a cell phone&#10;&#10;Description automatically generated">
            <a:extLst>
              <a:ext uri="{FF2B5EF4-FFF2-40B4-BE49-F238E27FC236}">
                <a16:creationId xmlns:a16="http://schemas.microsoft.com/office/drawing/2014/main" id="{6D163190-1341-4B84-856A-4DFFE3EAB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824" y="84954"/>
            <a:ext cx="5178691" cy="2013053"/>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CC822FF1-7384-4031-98DA-EBB3053B1B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7494" y="2103559"/>
            <a:ext cx="4689716" cy="2092433"/>
          </a:xfrm>
          <a:prstGeom prst="rect">
            <a:avLst/>
          </a:prstGeom>
        </p:spPr>
      </p:pic>
      <p:pic>
        <p:nvPicPr>
          <p:cNvPr id="52" name="Picture 51" descr="A screenshot of a cell phone&#10;&#10;Description automatically generated">
            <a:extLst>
              <a:ext uri="{FF2B5EF4-FFF2-40B4-BE49-F238E27FC236}">
                <a16:creationId xmlns:a16="http://schemas.microsoft.com/office/drawing/2014/main" id="{B9A14378-3402-41AC-808D-54A0E2994E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4268" y="4465704"/>
            <a:ext cx="4559534" cy="1997178"/>
          </a:xfrm>
          <a:prstGeom prst="rect">
            <a:avLst/>
          </a:prstGeom>
        </p:spPr>
      </p:pic>
      <p:pic>
        <p:nvPicPr>
          <p:cNvPr id="62" name="Picture 61" descr="A screenshot of a cell phone&#10;&#10;Description automatically generated">
            <a:extLst>
              <a:ext uri="{FF2B5EF4-FFF2-40B4-BE49-F238E27FC236}">
                <a16:creationId xmlns:a16="http://schemas.microsoft.com/office/drawing/2014/main" id="{7295AD43-9D18-4A6C-A8FC-03B7B1D8E5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8464" y="3338372"/>
            <a:ext cx="4329408" cy="2827599"/>
          </a:xfrm>
          <a:prstGeom prst="rect">
            <a:avLst/>
          </a:prstGeom>
        </p:spPr>
      </p:pic>
      <p:pic>
        <p:nvPicPr>
          <p:cNvPr id="64" name="Picture 63" descr="A screenshot of a cell phone&#10;&#10;Description automatically generated">
            <a:extLst>
              <a:ext uri="{FF2B5EF4-FFF2-40B4-BE49-F238E27FC236}">
                <a16:creationId xmlns:a16="http://schemas.microsoft.com/office/drawing/2014/main" id="{61BF4CA9-4950-42B0-B926-FE8EF1161D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8" y="-152400"/>
            <a:ext cx="4197566" cy="3615224"/>
          </a:xfrm>
          <a:prstGeom prst="rect">
            <a:avLst/>
          </a:prstGeom>
        </p:spPr>
      </p:pic>
      <p:pic>
        <p:nvPicPr>
          <p:cNvPr id="56" name="Picture 55">
            <a:extLst>
              <a:ext uri="{FF2B5EF4-FFF2-40B4-BE49-F238E27FC236}">
                <a16:creationId xmlns:a16="http://schemas.microsoft.com/office/drawing/2014/main" id="{CE8AEF7A-CE1C-4F6C-BB17-8B452EBF7E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081" y="3528316"/>
            <a:ext cx="3877482" cy="2765138"/>
          </a:xfrm>
          <a:prstGeom prst="rect">
            <a:avLst/>
          </a:prstGeom>
        </p:spPr>
      </p:pic>
      <p:pic>
        <p:nvPicPr>
          <p:cNvPr id="44" name="Picture 43">
            <a:extLst>
              <a:ext uri="{FF2B5EF4-FFF2-40B4-BE49-F238E27FC236}">
                <a16:creationId xmlns:a16="http://schemas.microsoft.com/office/drawing/2014/main" id="{2044A17D-DFAC-4511-9C6B-AAECC2B4BA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2964" y="1126123"/>
            <a:ext cx="2594360" cy="262753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4" name="TextBox 73">
            <a:extLst>
              <a:ext uri="{FF2B5EF4-FFF2-40B4-BE49-F238E27FC236}">
                <a16:creationId xmlns:a16="http://schemas.microsoft.com/office/drawing/2014/main" id="{6B77CBEF-8F1A-4601-A333-996C5F99AED4}"/>
              </a:ext>
            </a:extLst>
          </p:cNvPr>
          <p:cNvSpPr txBox="1"/>
          <p:nvPr/>
        </p:nvSpPr>
        <p:spPr>
          <a:xfrm>
            <a:off x="1893142" y="0"/>
            <a:ext cx="8521785" cy="830997"/>
          </a:xfrm>
          <a:prstGeom prst="rect">
            <a:avLst/>
          </a:prstGeom>
          <a:noFill/>
        </p:spPr>
        <p:txBody>
          <a:bodyPr wrap="square" rtlCol="0" anchor="t">
            <a:spAutoFit/>
          </a:bodyPr>
          <a:lstStyle/>
          <a:p>
            <a:r>
              <a:rPr lang="en-US" sz="4800" b="1" dirty="0">
                <a:solidFill>
                  <a:srgbClr val="0E67A9"/>
                </a:solidFill>
              </a:rPr>
              <a:t>Voice Of Customer</a:t>
            </a:r>
          </a:p>
        </p:txBody>
      </p:sp>
    </p:spTree>
    <p:extLst>
      <p:ext uri="{BB962C8B-B14F-4D97-AF65-F5344CB8AC3E}">
        <p14:creationId xmlns:p14="http://schemas.microsoft.com/office/powerpoint/2010/main" val="2526888704"/>
      </p:ext>
    </p:extLst>
  </p:cSld>
  <p:clrMapOvr>
    <a:masterClrMapping/>
  </p:clrMapOvr>
  <mc:AlternateContent xmlns:mc="http://schemas.openxmlformats.org/markup-compatibility/2006" xmlns:p14="http://schemas.microsoft.com/office/powerpoint/2010/main">
    <mc:Choice Requires="p14">
      <p:transition spd="slow" p14:dur="2000" advTm="952"/>
    </mc:Choice>
    <mc:Fallback xmlns="">
      <p:transition spd="slow" advTm="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30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3000"/>
                                        <p:tgtEl>
                                          <p:spTgt spid="52"/>
                                        </p:tgtEl>
                                      </p:cBhvr>
                                    </p:animEffect>
                                  </p:childTnLst>
                                </p:cTn>
                              </p:par>
                            </p:childTnLst>
                          </p:cTn>
                        </p:par>
                        <p:par>
                          <p:cTn id="14" fill="hold">
                            <p:stCondLst>
                              <p:cond delay="3000"/>
                            </p:stCondLst>
                            <p:childTnLst>
                              <p:par>
                                <p:cTn id="15" presetID="10" presetClass="exit" presetSubtype="0" fill="hold" nodeType="afterEffect">
                                  <p:stCondLst>
                                    <p:cond delay="0"/>
                                  </p:stCondLst>
                                  <p:childTnLst>
                                    <p:animEffect transition="out" filter="fade">
                                      <p:cBhvr>
                                        <p:cTn id="16" dur="2000"/>
                                        <p:tgtEl>
                                          <p:spTgt spid="48"/>
                                        </p:tgtEl>
                                      </p:cBhvr>
                                    </p:animEffect>
                                    <p:set>
                                      <p:cBhvr>
                                        <p:cTn id="17" dur="1" fill="hold">
                                          <p:stCondLst>
                                            <p:cond delay="1999"/>
                                          </p:stCondLst>
                                        </p:cTn>
                                        <p:tgtEl>
                                          <p:spTgt spid="4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000"/>
                                        <p:tgtEl>
                                          <p:spTgt spid="50"/>
                                        </p:tgtEl>
                                      </p:cBhvr>
                                    </p:animEffect>
                                    <p:set>
                                      <p:cBhvr>
                                        <p:cTn id="20" dur="1" fill="hold">
                                          <p:stCondLst>
                                            <p:cond delay="1999"/>
                                          </p:stCondLst>
                                        </p:cTn>
                                        <p:tgtEl>
                                          <p:spTgt spid="50"/>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2000"/>
                                        <p:tgtEl>
                                          <p:spTgt spid="52"/>
                                        </p:tgtEl>
                                      </p:cBhvr>
                                    </p:animEffect>
                                    <p:set>
                                      <p:cBhvr>
                                        <p:cTn id="23" dur="1" fill="hold">
                                          <p:stCondLst>
                                            <p:cond delay="1999"/>
                                          </p:stCondLst>
                                        </p:cTn>
                                        <p:tgtEl>
                                          <p:spTgt spid="52"/>
                                        </p:tgtEl>
                                        <p:attrNameLst>
                                          <p:attrName>style.visibility</p:attrName>
                                        </p:attrNameLst>
                                      </p:cBhvr>
                                      <p:to>
                                        <p:strVal val="hidden"/>
                                      </p:to>
                                    </p:se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0"/>
                                        <p:tgtEl>
                                          <p:spTgt spid="56"/>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0"/>
                                        <p:tgtEl>
                                          <p:spTgt spid="64"/>
                                        </p:tgtEl>
                                      </p:cBhvr>
                                    </p:animEffect>
                                  </p:childTnLst>
                                </p:cTn>
                              </p:par>
                              <p:par>
                                <p:cTn id="34" presetID="10"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0"/>
                                        <p:tgtEl>
                                          <p:spTgt spid="62"/>
                                        </p:tgtEl>
                                      </p:cBhvr>
                                    </p:animEffect>
                                  </p:childTnLst>
                                </p:cTn>
                              </p:par>
                            </p:childTnLst>
                          </p:cTn>
                        </p:par>
                        <p:par>
                          <p:cTn id="37" fill="hold">
                            <p:stCondLst>
                              <p:cond delay="10000"/>
                            </p:stCondLst>
                            <p:childTnLst>
                              <p:par>
                                <p:cTn id="38" presetID="10" presetClass="exit" presetSubtype="0" fill="hold" nodeType="afterEffect">
                                  <p:stCondLst>
                                    <p:cond delay="0"/>
                                  </p:stCondLst>
                                  <p:childTnLst>
                                    <p:animEffect transition="out" filter="fade">
                                      <p:cBhvr>
                                        <p:cTn id="39" dur="500"/>
                                        <p:tgtEl>
                                          <p:spTgt spid="54"/>
                                        </p:tgtEl>
                                      </p:cBhvr>
                                    </p:animEffect>
                                    <p:set>
                                      <p:cBhvr>
                                        <p:cTn id="40" dur="1" fill="hold">
                                          <p:stCondLst>
                                            <p:cond delay="499"/>
                                          </p:stCondLst>
                                        </p:cTn>
                                        <p:tgtEl>
                                          <p:spTgt spid="5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6"/>
                                        </p:tgtEl>
                                      </p:cBhvr>
                                    </p:animEffect>
                                    <p:set>
                                      <p:cBhvr>
                                        <p:cTn id="43" dur="1" fill="hold">
                                          <p:stCondLst>
                                            <p:cond delay="499"/>
                                          </p:stCondLst>
                                        </p:cTn>
                                        <p:tgtEl>
                                          <p:spTgt spid="5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64"/>
                                        </p:tgtEl>
                                      </p:cBhvr>
                                    </p:animEffect>
                                    <p:set>
                                      <p:cBhvr>
                                        <p:cTn id="46" dur="1" fill="hold">
                                          <p:stCondLst>
                                            <p:cond delay="499"/>
                                          </p:stCondLst>
                                        </p:cTn>
                                        <p:tgtEl>
                                          <p:spTgt spid="6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childTnLst>
                          </p:cTn>
                        </p:par>
                        <p:par>
                          <p:cTn id="50" fill="hold">
                            <p:stCondLst>
                              <p:cond delay="10500"/>
                            </p:stCondLst>
                            <p:childTnLst>
                              <p:par>
                                <p:cTn id="51" presetID="53" presetClass="entr" presetSubtype="16" fill="hold" nodeType="after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p:cTn id="53" dur="5000" fill="hold"/>
                                        <p:tgtEl>
                                          <p:spTgt spid="44"/>
                                        </p:tgtEl>
                                        <p:attrNameLst>
                                          <p:attrName>ppt_w</p:attrName>
                                        </p:attrNameLst>
                                      </p:cBhvr>
                                      <p:tavLst>
                                        <p:tav tm="0">
                                          <p:val>
                                            <p:fltVal val="0"/>
                                          </p:val>
                                        </p:tav>
                                        <p:tav tm="100000">
                                          <p:val>
                                            <p:strVal val="#ppt_w"/>
                                          </p:val>
                                        </p:tav>
                                      </p:tavLst>
                                    </p:anim>
                                    <p:anim calcmode="lin" valueType="num">
                                      <p:cBhvr>
                                        <p:cTn id="54" dur="5000" fill="hold"/>
                                        <p:tgtEl>
                                          <p:spTgt spid="44"/>
                                        </p:tgtEl>
                                        <p:attrNameLst>
                                          <p:attrName>ppt_h</p:attrName>
                                        </p:attrNameLst>
                                      </p:cBhvr>
                                      <p:tavLst>
                                        <p:tav tm="0">
                                          <p:val>
                                            <p:fltVal val="0"/>
                                          </p:val>
                                        </p:tav>
                                        <p:tav tm="100000">
                                          <p:val>
                                            <p:strVal val="#ppt_h"/>
                                          </p:val>
                                        </p:tav>
                                      </p:tavLst>
                                    </p:anim>
                                    <p:animEffect transition="in" filter="fade">
                                      <p:cBhvr>
                                        <p:cTn id="55" dur="5000"/>
                                        <p:tgtEl>
                                          <p:spTgt spid="44"/>
                                        </p:tgtEl>
                                      </p:cBhvr>
                                    </p:animEffect>
                                  </p:childTnLst>
                                </p:cTn>
                              </p:par>
                            </p:childTnLst>
                          </p:cTn>
                        </p:par>
                        <p:par>
                          <p:cTn id="56" fill="hold">
                            <p:stCondLst>
                              <p:cond delay="15500"/>
                            </p:stCondLst>
                            <p:childTnLst>
                              <p:par>
                                <p:cTn id="57" presetID="10" presetClass="entr" presetSubtype="0" fill="hold" grpId="0" nodeType="after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49" presetClass="path" presetSubtype="0" accel="25000" decel="57000" fill="hold" nodeType="withEffect">
                                  <p:stCondLst>
                                    <p:cond delay="0"/>
                                  </p:stCondLst>
                                  <p:childTnLst>
                                    <p:animMotion origin="layout" path="M 5E-6 3.7037E-7 L 0.22553 0.10787 " pathEditMode="relative" rAng="0" ptsTypes="AA">
                                      <p:cBhvr>
                                        <p:cTn id="67" dur="2000" fill="hold"/>
                                        <p:tgtEl>
                                          <p:spTgt spid="38"/>
                                        </p:tgtEl>
                                        <p:attrNameLst>
                                          <p:attrName>ppt_x</p:attrName>
                                          <p:attrName>ppt_y</p:attrName>
                                        </p:attrNameLst>
                                      </p:cBhvr>
                                      <p:rCtr x="11276" y="5394"/>
                                    </p:animMotion>
                                  </p:childTnLst>
                                </p:cTn>
                              </p:par>
                              <p:par>
                                <p:cTn id="68" presetID="10" presetClass="entr" presetSubtype="0" fill="hold"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par>
                                <p:cTn id="71" presetID="42" presetClass="path" presetSubtype="0" accel="50000" decel="50000" fill="hold" nodeType="withEffect">
                                  <p:stCondLst>
                                    <p:cond delay="0"/>
                                  </p:stCondLst>
                                  <p:childTnLst>
                                    <p:animMotion origin="layout" path="M 6.25E-7 -1.85185E-6 L -0.00052 0.34861 " pathEditMode="relative" rAng="0" ptsTypes="AA">
                                      <p:cBhvr>
                                        <p:cTn id="72" dur="2000" fill="hold"/>
                                        <p:tgtEl>
                                          <p:spTgt spid="5"/>
                                        </p:tgtEl>
                                        <p:attrNameLst>
                                          <p:attrName>ppt_x</p:attrName>
                                          <p:attrName>ppt_y</p:attrName>
                                        </p:attrNameLst>
                                      </p:cBhvr>
                                      <p:rCtr x="-26" y="17431"/>
                                    </p:animMotion>
                                  </p:childTnLst>
                                </p:cTn>
                              </p:par>
                              <p:par>
                                <p:cTn id="73" presetID="10"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49" presetClass="path" presetSubtype="0" accel="50000" decel="50000" fill="hold" nodeType="withEffect">
                                  <p:stCondLst>
                                    <p:cond delay="0"/>
                                  </p:stCondLst>
                                  <p:childTnLst>
                                    <p:animMotion origin="layout" path="M -4.375E-6 -1.85185E-6 L -0.25872 0.12431 " pathEditMode="relative" rAng="0" ptsTypes="AA">
                                      <p:cBhvr>
                                        <p:cTn id="77" dur="2000" fill="hold"/>
                                        <p:tgtEl>
                                          <p:spTgt spid="35"/>
                                        </p:tgtEl>
                                        <p:attrNameLst>
                                          <p:attrName>ppt_x</p:attrName>
                                          <p:attrName>ppt_y</p:attrName>
                                        </p:attrNameLst>
                                      </p:cBhvr>
                                      <p:rCtr x="-12943" y="6204"/>
                                    </p:animMotion>
                                  </p:childTnLst>
                                </p:cTn>
                              </p:par>
                            </p:childTnLst>
                          </p:cTn>
                        </p:par>
                        <p:par>
                          <p:cTn id="78" fill="hold">
                            <p:stCondLst>
                              <p:cond delay="17500"/>
                            </p:stCondLst>
                            <p:childTnLst>
                              <p:par>
                                <p:cTn id="79" presetID="6" presetClass="entr" presetSubtype="16" fill="hold" grpId="7" nodeType="after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circle(in)">
                                      <p:cBhvr>
                                        <p:cTn id="8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7"/>
      <p:bldP spid="37" grpId="0"/>
      <p:bldP spid="7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Create dictionary of words</a:t>
              </a:r>
            </a:p>
          </p:txBody>
        </p:sp>
      </p:grpSp>
      <p:pic>
        <p:nvPicPr>
          <p:cNvPr id="4" name="Picture 3" descr="A screenshot of a cell phone&#10;&#10;Description automatically generated">
            <a:extLst>
              <a:ext uri="{FF2B5EF4-FFF2-40B4-BE49-F238E27FC236}">
                <a16:creationId xmlns:a16="http://schemas.microsoft.com/office/drawing/2014/main" id="{D40D2595-C739-0740-8003-1C4DBAA7E590}"/>
              </a:ext>
            </a:extLst>
          </p:cNvPr>
          <p:cNvPicPr>
            <a:picLocks noChangeAspect="1"/>
          </p:cNvPicPr>
          <p:nvPr/>
        </p:nvPicPr>
        <p:blipFill>
          <a:blip r:embed="rId2"/>
          <a:stretch>
            <a:fillRect/>
          </a:stretch>
        </p:blipFill>
        <p:spPr>
          <a:xfrm>
            <a:off x="514070" y="2634598"/>
            <a:ext cx="11574699" cy="2238585"/>
          </a:xfrm>
          <a:prstGeom prst="rect">
            <a:avLst/>
          </a:prstGeom>
        </p:spPr>
      </p:pic>
    </p:spTree>
    <p:extLst>
      <p:ext uri="{BB962C8B-B14F-4D97-AF65-F5344CB8AC3E}">
        <p14:creationId xmlns:p14="http://schemas.microsoft.com/office/powerpoint/2010/main" val="2219004370"/>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1569660"/>
            </a:xfrm>
            <a:prstGeom prst="rect">
              <a:avLst/>
            </a:prstGeom>
            <a:noFill/>
          </p:spPr>
          <p:txBody>
            <a:bodyPr wrap="square" rtlCol="0" anchor="t">
              <a:spAutoFit/>
            </a:bodyPr>
            <a:lstStyle/>
            <a:p>
              <a:pPr algn="ctr"/>
              <a:r>
                <a:rPr lang="en-US" sz="4800" b="1" dirty="0">
                  <a:solidFill>
                    <a:schemeClr val="bg1"/>
                  </a:solidFill>
                </a:rPr>
                <a:t>Call the function defined below</a:t>
              </a:r>
            </a:p>
            <a:p>
              <a:pPr algn="ctr"/>
              <a:endParaRPr lang="en-US" sz="4800" b="1" dirty="0">
                <a:solidFill>
                  <a:schemeClr val="bg1"/>
                </a:solidFill>
              </a:endParaRPr>
            </a:p>
          </p:txBody>
        </p:sp>
      </p:grpSp>
      <p:pic>
        <p:nvPicPr>
          <p:cNvPr id="5" name="Picture 4">
            <a:extLst>
              <a:ext uri="{FF2B5EF4-FFF2-40B4-BE49-F238E27FC236}">
                <a16:creationId xmlns:a16="http://schemas.microsoft.com/office/drawing/2014/main" id="{98230473-2F95-034E-BD93-992E6B45216C}"/>
              </a:ext>
            </a:extLst>
          </p:cNvPr>
          <p:cNvPicPr>
            <a:picLocks noChangeAspect="1"/>
          </p:cNvPicPr>
          <p:nvPr/>
        </p:nvPicPr>
        <p:blipFill>
          <a:blip r:embed="rId2"/>
          <a:stretch>
            <a:fillRect/>
          </a:stretch>
        </p:blipFill>
        <p:spPr>
          <a:xfrm>
            <a:off x="611550" y="2710872"/>
            <a:ext cx="10514775" cy="1452317"/>
          </a:xfrm>
          <a:prstGeom prst="rect">
            <a:avLst/>
          </a:prstGeom>
        </p:spPr>
      </p:pic>
    </p:spTree>
    <p:extLst>
      <p:ext uri="{BB962C8B-B14F-4D97-AF65-F5344CB8AC3E}">
        <p14:creationId xmlns:p14="http://schemas.microsoft.com/office/powerpoint/2010/main" val="4180795144"/>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rPr>
                <a:t>Import packages from libraries</a:t>
              </a:r>
            </a:p>
          </p:txBody>
        </p:sp>
      </p:grpSp>
      <p:pic>
        <p:nvPicPr>
          <p:cNvPr id="4" name="Picture 3">
            <a:extLst>
              <a:ext uri="{FF2B5EF4-FFF2-40B4-BE49-F238E27FC236}">
                <a16:creationId xmlns:a16="http://schemas.microsoft.com/office/drawing/2014/main" id="{C136B6B8-012D-F142-A253-A5F6F1DEBEEB}"/>
              </a:ext>
            </a:extLst>
          </p:cNvPr>
          <p:cNvPicPr>
            <a:picLocks noChangeAspect="1"/>
          </p:cNvPicPr>
          <p:nvPr/>
        </p:nvPicPr>
        <p:blipFill>
          <a:blip r:embed="rId2"/>
          <a:stretch>
            <a:fillRect/>
          </a:stretch>
        </p:blipFill>
        <p:spPr>
          <a:xfrm>
            <a:off x="1920023" y="2032124"/>
            <a:ext cx="8067729" cy="3861477"/>
          </a:xfrm>
          <a:prstGeom prst="rect">
            <a:avLst/>
          </a:prstGeom>
        </p:spPr>
      </p:pic>
    </p:spTree>
    <p:extLst>
      <p:ext uri="{BB962C8B-B14F-4D97-AF65-F5344CB8AC3E}">
        <p14:creationId xmlns:p14="http://schemas.microsoft.com/office/powerpoint/2010/main" val="1114195554"/>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488413" y="-150472"/>
              <a:ext cx="11430517" cy="1323439"/>
            </a:xfrm>
            <a:prstGeom prst="rect">
              <a:avLst/>
            </a:prstGeom>
            <a:noFill/>
          </p:spPr>
          <p:txBody>
            <a:bodyPr wrap="square" rtlCol="0" anchor="t">
              <a:spAutoFit/>
            </a:bodyPr>
            <a:lstStyle/>
            <a:p>
              <a:pPr algn="ctr"/>
              <a:r>
                <a:rPr lang="en-US" sz="4000" b="1" dirty="0">
                  <a:solidFill>
                    <a:schemeClr val="bg1"/>
                  </a:solidFill>
                </a:rPr>
                <a:t>Define a function to count words where data frame and dictionary is passed as argument</a:t>
              </a:r>
            </a:p>
          </p:txBody>
        </p:sp>
      </p:grpSp>
      <p:pic>
        <p:nvPicPr>
          <p:cNvPr id="5" name="Picture 4" descr="A screenshot of a cell phone screen with text&#10;&#10;Description automatically generated">
            <a:extLst>
              <a:ext uri="{FF2B5EF4-FFF2-40B4-BE49-F238E27FC236}">
                <a16:creationId xmlns:a16="http://schemas.microsoft.com/office/drawing/2014/main" id="{89042DF2-D52A-CE42-BA52-EC6201E99BEA}"/>
              </a:ext>
            </a:extLst>
          </p:cNvPr>
          <p:cNvPicPr>
            <a:picLocks noChangeAspect="1"/>
          </p:cNvPicPr>
          <p:nvPr/>
        </p:nvPicPr>
        <p:blipFill>
          <a:blip r:embed="rId2"/>
          <a:stretch>
            <a:fillRect/>
          </a:stretch>
        </p:blipFill>
        <p:spPr>
          <a:xfrm>
            <a:off x="2643178" y="1887924"/>
            <a:ext cx="5204457" cy="4894566"/>
          </a:xfrm>
          <a:prstGeom prst="rect">
            <a:avLst/>
          </a:prstGeom>
        </p:spPr>
      </p:pic>
    </p:spTree>
    <p:extLst>
      <p:ext uri="{BB962C8B-B14F-4D97-AF65-F5344CB8AC3E}">
        <p14:creationId xmlns:p14="http://schemas.microsoft.com/office/powerpoint/2010/main" val="2570721179"/>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488413" y="69445"/>
              <a:ext cx="11430517" cy="707886"/>
            </a:xfrm>
            <a:prstGeom prst="rect">
              <a:avLst/>
            </a:prstGeom>
            <a:noFill/>
          </p:spPr>
          <p:txBody>
            <a:bodyPr wrap="square" rtlCol="0" anchor="t">
              <a:spAutoFit/>
            </a:bodyPr>
            <a:lstStyle/>
            <a:p>
              <a:pPr algn="ctr"/>
              <a:r>
                <a:rPr lang="en-US" sz="4000" b="1" dirty="0">
                  <a:solidFill>
                    <a:schemeClr val="bg1"/>
                  </a:solidFill>
                </a:rPr>
                <a:t>Count the top 20 frequently occurring words</a:t>
              </a:r>
            </a:p>
          </p:txBody>
        </p:sp>
      </p:grpSp>
      <p:pic>
        <p:nvPicPr>
          <p:cNvPr id="4" name="Picture 3">
            <a:extLst>
              <a:ext uri="{FF2B5EF4-FFF2-40B4-BE49-F238E27FC236}">
                <a16:creationId xmlns:a16="http://schemas.microsoft.com/office/drawing/2014/main" id="{210F9CE1-F18E-3646-8652-C864CA9D1EB1}"/>
              </a:ext>
            </a:extLst>
          </p:cNvPr>
          <p:cNvPicPr>
            <a:picLocks noChangeAspect="1"/>
          </p:cNvPicPr>
          <p:nvPr/>
        </p:nvPicPr>
        <p:blipFill>
          <a:blip r:embed="rId2"/>
          <a:stretch>
            <a:fillRect/>
          </a:stretch>
        </p:blipFill>
        <p:spPr>
          <a:xfrm>
            <a:off x="523158" y="2639889"/>
            <a:ext cx="11223880" cy="1219496"/>
          </a:xfrm>
          <a:prstGeom prst="rect">
            <a:avLst/>
          </a:prstGeom>
        </p:spPr>
      </p:pic>
    </p:spTree>
    <p:extLst>
      <p:ext uri="{BB962C8B-B14F-4D97-AF65-F5344CB8AC3E}">
        <p14:creationId xmlns:p14="http://schemas.microsoft.com/office/powerpoint/2010/main" val="2220749971"/>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1323439"/>
            </a:xfrm>
            <a:prstGeom prst="rect">
              <a:avLst/>
            </a:prstGeom>
            <a:noFill/>
          </p:spPr>
          <p:txBody>
            <a:bodyPr wrap="square" rtlCol="0" anchor="t">
              <a:spAutoFit/>
            </a:bodyPr>
            <a:lstStyle/>
            <a:p>
              <a:pPr algn="ctr"/>
              <a:r>
                <a:rPr lang="en-US" sz="4000" b="1" dirty="0">
                  <a:solidFill>
                    <a:schemeClr val="bg1"/>
                  </a:solidFill>
                </a:rPr>
                <a:t>Extract emotions and meaning for emotions word cloud</a:t>
              </a:r>
            </a:p>
          </p:txBody>
        </p:sp>
      </p:grpSp>
      <p:pic>
        <p:nvPicPr>
          <p:cNvPr id="5" name="Picture 4" descr="A picture containing indoor&#10;&#10;Description automatically generated">
            <a:extLst>
              <a:ext uri="{FF2B5EF4-FFF2-40B4-BE49-F238E27FC236}">
                <a16:creationId xmlns:a16="http://schemas.microsoft.com/office/drawing/2014/main" id="{D640C573-1172-524E-A261-64CF49AAF404}"/>
              </a:ext>
            </a:extLst>
          </p:cNvPr>
          <p:cNvPicPr>
            <a:picLocks noChangeAspect="1"/>
          </p:cNvPicPr>
          <p:nvPr/>
        </p:nvPicPr>
        <p:blipFill>
          <a:blip r:embed="rId2"/>
          <a:stretch>
            <a:fillRect/>
          </a:stretch>
        </p:blipFill>
        <p:spPr>
          <a:xfrm>
            <a:off x="1341643" y="2175007"/>
            <a:ext cx="8057000" cy="4367742"/>
          </a:xfrm>
          <a:prstGeom prst="rect">
            <a:avLst/>
          </a:prstGeom>
        </p:spPr>
      </p:pic>
    </p:spTree>
    <p:extLst>
      <p:ext uri="{BB962C8B-B14F-4D97-AF65-F5344CB8AC3E}">
        <p14:creationId xmlns:p14="http://schemas.microsoft.com/office/powerpoint/2010/main" val="3608111780"/>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835108" y="0"/>
            <a:ext cx="8521785" cy="830997"/>
          </a:xfrm>
          <a:prstGeom prst="rect">
            <a:avLst/>
          </a:prstGeom>
          <a:noFill/>
        </p:spPr>
        <p:txBody>
          <a:bodyPr wrap="square" rtlCol="0" anchor="t">
            <a:spAutoFit/>
          </a:bodyPr>
          <a:lstStyle/>
          <a:p>
            <a:pPr algn="ctr"/>
            <a:r>
              <a:rPr lang="en-US" sz="4800" b="1" dirty="0">
                <a:solidFill>
                  <a:schemeClr val="bg1"/>
                </a:solidFill>
              </a:rPr>
              <a:t>Model: Our Approach</a:t>
            </a:r>
          </a:p>
        </p:txBody>
      </p:sp>
      <p:sp>
        <p:nvSpPr>
          <p:cNvPr id="87" name="Freeform: Shape 86">
            <a:extLst>
              <a:ext uri="{FF2B5EF4-FFF2-40B4-BE49-F238E27FC236}">
                <a16:creationId xmlns:a16="http://schemas.microsoft.com/office/drawing/2014/main" id="{0125538D-47A5-4BC4-8E8F-B9FD6EC54AD7}"/>
              </a:ext>
            </a:extLst>
          </p:cNvPr>
          <p:cNvSpPr/>
          <p:nvPr/>
        </p:nvSpPr>
        <p:spPr>
          <a:xfrm>
            <a:off x="8010994" y="3509052"/>
            <a:ext cx="1047608" cy="792253"/>
          </a:xfrm>
          <a:custGeom>
            <a:avLst/>
            <a:gdLst>
              <a:gd name="connsiteX0" fmla="*/ 978335 w 1047607"/>
              <a:gd name="connsiteY0" fmla="*/ 585618 h 792252"/>
              <a:gd name="connsiteX1" fmla="*/ 192629 w 1047607"/>
              <a:gd name="connsiteY1" fmla="*/ 73295 h 792252"/>
              <a:gd name="connsiteX2" fmla="*/ 79297 w 1047607"/>
              <a:gd name="connsiteY2" fmla="*/ 224703 h 792252"/>
              <a:gd name="connsiteX3" fmla="*/ 865638 w 1047607"/>
              <a:gd name="connsiteY3" fmla="*/ 737026 h 792252"/>
              <a:gd name="connsiteX4" fmla="*/ 978335 w 1047607"/>
              <a:gd name="connsiteY4" fmla="*/ 585618 h 792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607" h="792252">
                <a:moveTo>
                  <a:pt x="978335" y="585618"/>
                </a:moveTo>
                <a:lnTo>
                  <a:pt x="192629" y="73295"/>
                </a:lnTo>
                <a:cubicBezTo>
                  <a:pt x="161328" y="127637"/>
                  <a:pt x="123297" y="178459"/>
                  <a:pt x="79297" y="224703"/>
                </a:cubicBezTo>
                <a:lnTo>
                  <a:pt x="865638" y="737026"/>
                </a:lnTo>
                <a:cubicBezTo>
                  <a:pt x="896590" y="682625"/>
                  <a:pt x="934431" y="631803"/>
                  <a:pt x="978335" y="585618"/>
                </a:cubicBezTo>
                <a:close/>
              </a:path>
            </a:pathLst>
          </a:custGeom>
          <a:solidFill>
            <a:srgbClr val="4D4D4D"/>
          </a:solidFill>
          <a:ln w="31723"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9B4B92C-2F5E-42ED-A800-11383C1C33E5}"/>
              </a:ext>
            </a:extLst>
          </p:cNvPr>
          <p:cNvSpPr/>
          <p:nvPr/>
        </p:nvSpPr>
        <p:spPr>
          <a:xfrm>
            <a:off x="3609470" y="4001257"/>
            <a:ext cx="2938612" cy="2725365"/>
          </a:xfrm>
          <a:custGeom>
            <a:avLst/>
            <a:gdLst>
              <a:gd name="connsiteX0" fmla="*/ 2079911 w 2158707"/>
              <a:gd name="connsiteY0" fmla="*/ 1006685 h 1995302"/>
              <a:gd name="connsiteX1" fmla="*/ 1079604 w 2158707"/>
              <a:gd name="connsiteY1" fmla="*/ 1940076 h 1995302"/>
              <a:gd name="connsiteX2" fmla="*/ 79297 w 2158707"/>
              <a:gd name="connsiteY2" fmla="*/ 1006685 h 1995302"/>
              <a:gd name="connsiteX3" fmla="*/ 1079604 w 2158707"/>
              <a:gd name="connsiteY3" fmla="*/ 73295 h 1995302"/>
              <a:gd name="connsiteX4" fmla="*/ 2079911 w 2158707"/>
              <a:gd name="connsiteY4" fmla="*/ 1006685 h 199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07" h="1995302">
                <a:moveTo>
                  <a:pt x="2079911" y="1006685"/>
                </a:moveTo>
                <a:cubicBezTo>
                  <a:pt x="2079911" y="1522183"/>
                  <a:pt x="1632058" y="1940076"/>
                  <a:pt x="1079604" y="1940076"/>
                </a:cubicBezTo>
                <a:cubicBezTo>
                  <a:pt x="527150" y="1940076"/>
                  <a:pt x="79297" y="1522183"/>
                  <a:pt x="79297" y="1006685"/>
                </a:cubicBezTo>
                <a:cubicBezTo>
                  <a:pt x="79297" y="491188"/>
                  <a:pt x="527150" y="73295"/>
                  <a:pt x="1079604" y="73295"/>
                </a:cubicBezTo>
                <a:cubicBezTo>
                  <a:pt x="1632059" y="73295"/>
                  <a:pt x="2079911" y="491188"/>
                  <a:pt x="2079911" y="1006685"/>
                </a:cubicBezTo>
                <a:close/>
              </a:path>
            </a:pathLst>
          </a:custGeom>
          <a:solidFill>
            <a:srgbClr val="3898C5"/>
          </a:solidFill>
          <a:ln w="31723"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Sentiment Analysis</a:t>
            </a:r>
          </a:p>
        </p:txBody>
      </p:sp>
      <p:sp>
        <p:nvSpPr>
          <p:cNvPr id="90" name="Freeform: Shape 89">
            <a:extLst>
              <a:ext uri="{FF2B5EF4-FFF2-40B4-BE49-F238E27FC236}">
                <a16:creationId xmlns:a16="http://schemas.microsoft.com/office/drawing/2014/main" id="{317BCCDC-E5EA-4B0F-80D7-5440ACD497A0}"/>
              </a:ext>
            </a:extLst>
          </p:cNvPr>
          <p:cNvSpPr/>
          <p:nvPr/>
        </p:nvSpPr>
        <p:spPr>
          <a:xfrm>
            <a:off x="6418797" y="1911438"/>
            <a:ext cx="2169762" cy="1911737"/>
          </a:xfrm>
          <a:custGeom>
            <a:avLst/>
            <a:gdLst>
              <a:gd name="connsiteX0" fmla="*/ 1387854 w 1460301"/>
              <a:gd name="connsiteY0" fmla="*/ 683916 h 1349763"/>
              <a:gd name="connsiteX1" fmla="*/ 733576 w 1460301"/>
              <a:gd name="connsiteY1" fmla="*/ 1294537 h 1349763"/>
              <a:gd name="connsiteX2" fmla="*/ 79297 w 1460301"/>
              <a:gd name="connsiteY2" fmla="*/ 683916 h 1349763"/>
              <a:gd name="connsiteX3" fmla="*/ 733576 w 1460301"/>
              <a:gd name="connsiteY3" fmla="*/ 73295 h 1349763"/>
              <a:gd name="connsiteX4" fmla="*/ 1387854 w 1460301"/>
              <a:gd name="connsiteY4" fmla="*/ 683916 h 1349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01" h="1349763">
                <a:moveTo>
                  <a:pt x="1387854" y="683916"/>
                </a:moveTo>
                <a:cubicBezTo>
                  <a:pt x="1387854" y="1021153"/>
                  <a:pt x="1094924" y="1294537"/>
                  <a:pt x="733576" y="1294537"/>
                </a:cubicBezTo>
                <a:cubicBezTo>
                  <a:pt x="372228" y="1294537"/>
                  <a:pt x="79297" y="1021153"/>
                  <a:pt x="79297" y="683916"/>
                </a:cubicBezTo>
                <a:cubicBezTo>
                  <a:pt x="79297" y="346679"/>
                  <a:pt x="372228" y="73295"/>
                  <a:pt x="733576" y="73295"/>
                </a:cubicBezTo>
                <a:cubicBezTo>
                  <a:pt x="1094924" y="73295"/>
                  <a:pt x="1387854" y="346679"/>
                  <a:pt x="1387854" y="683916"/>
                </a:cubicBezTo>
                <a:close/>
              </a:path>
            </a:pathLst>
          </a:custGeom>
          <a:solidFill>
            <a:srgbClr val="5BB0C6"/>
          </a:solidFill>
          <a:ln w="31723"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Aspect Based Analysis</a:t>
            </a:r>
          </a:p>
        </p:txBody>
      </p:sp>
      <p:sp>
        <p:nvSpPr>
          <p:cNvPr id="91" name="Freeform: Shape 90">
            <a:extLst>
              <a:ext uri="{FF2B5EF4-FFF2-40B4-BE49-F238E27FC236}">
                <a16:creationId xmlns:a16="http://schemas.microsoft.com/office/drawing/2014/main" id="{42EA6000-40E9-4B36-B62A-FF4130F7F3E7}"/>
              </a:ext>
            </a:extLst>
          </p:cNvPr>
          <p:cNvSpPr/>
          <p:nvPr/>
        </p:nvSpPr>
        <p:spPr>
          <a:xfrm>
            <a:off x="8779573" y="3761139"/>
            <a:ext cx="2333783" cy="2238390"/>
          </a:xfrm>
          <a:custGeom>
            <a:avLst/>
            <a:gdLst>
              <a:gd name="connsiteX0" fmla="*/ 1472298 w 1523793"/>
              <a:gd name="connsiteY0" fmla="*/ 723235 h 1437791"/>
              <a:gd name="connsiteX1" fmla="*/ 775798 w 1523793"/>
              <a:gd name="connsiteY1" fmla="*/ 1373175 h 1437791"/>
              <a:gd name="connsiteX2" fmla="*/ 79297 w 1523793"/>
              <a:gd name="connsiteY2" fmla="*/ 723235 h 1437791"/>
              <a:gd name="connsiteX3" fmla="*/ 775798 w 1523793"/>
              <a:gd name="connsiteY3" fmla="*/ 73294 h 1437791"/>
              <a:gd name="connsiteX4" fmla="*/ 1472298 w 1523793"/>
              <a:gd name="connsiteY4" fmla="*/ 723235 h 143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793" h="1437791">
                <a:moveTo>
                  <a:pt x="1472298" y="723235"/>
                </a:moveTo>
                <a:cubicBezTo>
                  <a:pt x="1472298" y="1082187"/>
                  <a:pt x="1160464" y="1373175"/>
                  <a:pt x="775798" y="1373175"/>
                </a:cubicBezTo>
                <a:cubicBezTo>
                  <a:pt x="391131" y="1373175"/>
                  <a:pt x="79297" y="1082187"/>
                  <a:pt x="79297" y="723235"/>
                </a:cubicBezTo>
                <a:cubicBezTo>
                  <a:pt x="79297" y="364283"/>
                  <a:pt x="391131" y="73294"/>
                  <a:pt x="775798" y="73294"/>
                </a:cubicBezTo>
                <a:cubicBezTo>
                  <a:pt x="1160464" y="73294"/>
                  <a:pt x="1472298" y="364283"/>
                  <a:pt x="1472298" y="723235"/>
                </a:cubicBezTo>
                <a:close/>
              </a:path>
            </a:pathLst>
          </a:custGeom>
          <a:solidFill>
            <a:srgbClr val="8BCCC6"/>
          </a:solidFill>
          <a:ln w="31723"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Results</a:t>
            </a:r>
          </a:p>
        </p:txBody>
      </p:sp>
      <p:sp>
        <p:nvSpPr>
          <p:cNvPr id="92" name="Freeform: Shape 91">
            <a:extLst>
              <a:ext uri="{FF2B5EF4-FFF2-40B4-BE49-F238E27FC236}">
                <a16:creationId xmlns:a16="http://schemas.microsoft.com/office/drawing/2014/main" id="{75408787-C6F7-424B-9741-1DD09680C4EA}"/>
              </a:ext>
            </a:extLst>
          </p:cNvPr>
          <p:cNvSpPr/>
          <p:nvPr/>
        </p:nvSpPr>
        <p:spPr>
          <a:xfrm rot="206666">
            <a:off x="3149158" y="3686170"/>
            <a:ext cx="920625" cy="733567"/>
          </a:xfrm>
          <a:custGeom>
            <a:avLst/>
            <a:gdLst>
              <a:gd name="connsiteX0" fmla="*/ 866273 w 920625"/>
              <a:gd name="connsiteY0" fmla="*/ 511674 h 733567"/>
              <a:gd name="connsiteX1" fmla="*/ 192629 w 920625"/>
              <a:gd name="connsiteY1" fmla="*/ 73295 h 733567"/>
              <a:gd name="connsiteX2" fmla="*/ 79297 w 920625"/>
              <a:gd name="connsiteY2" fmla="*/ 224996 h 733567"/>
              <a:gd name="connsiteX3" fmla="*/ 753893 w 920625"/>
              <a:gd name="connsiteY3" fmla="*/ 663376 h 733567"/>
              <a:gd name="connsiteX4" fmla="*/ 866273 w 920625"/>
              <a:gd name="connsiteY4" fmla="*/ 511674 h 7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25" h="733567">
                <a:moveTo>
                  <a:pt x="866273" y="511674"/>
                </a:moveTo>
                <a:lnTo>
                  <a:pt x="192629" y="73295"/>
                </a:lnTo>
                <a:cubicBezTo>
                  <a:pt x="162080" y="128165"/>
                  <a:pt x="123985" y="179163"/>
                  <a:pt x="79297" y="224996"/>
                </a:cubicBezTo>
                <a:lnTo>
                  <a:pt x="753893" y="663376"/>
                </a:lnTo>
                <a:cubicBezTo>
                  <a:pt x="786813" y="610060"/>
                  <a:pt x="824400" y="559327"/>
                  <a:pt x="866273" y="511674"/>
                </a:cubicBezTo>
                <a:close/>
              </a:path>
            </a:pathLst>
          </a:custGeom>
          <a:solidFill>
            <a:srgbClr val="4D4D4D"/>
          </a:solidFill>
          <a:ln w="31723"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endParaRPr lang="en-US"/>
          </a:p>
        </p:txBody>
      </p:sp>
      <p:sp>
        <p:nvSpPr>
          <p:cNvPr id="93" name="Freeform: Shape 92">
            <a:extLst>
              <a:ext uri="{FF2B5EF4-FFF2-40B4-BE49-F238E27FC236}">
                <a16:creationId xmlns:a16="http://schemas.microsoft.com/office/drawing/2014/main" id="{6A472882-7DB2-4D90-A86E-C95369C5EB9E}"/>
              </a:ext>
            </a:extLst>
          </p:cNvPr>
          <p:cNvSpPr/>
          <p:nvPr/>
        </p:nvSpPr>
        <p:spPr>
          <a:xfrm rot="20762000">
            <a:off x="5882128" y="3523723"/>
            <a:ext cx="984117" cy="762910"/>
          </a:xfrm>
          <a:custGeom>
            <a:avLst/>
            <a:gdLst>
              <a:gd name="connsiteX0" fmla="*/ 819289 w 984116"/>
              <a:gd name="connsiteY0" fmla="*/ 73295 h 762909"/>
              <a:gd name="connsiteX1" fmla="*/ 79297 w 984116"/>
              <a:gd name="connsiteY1" fmla="*/ 555395 h 762909"/>
              <a:gd name="connsiteX2" fmla="*/ 192312 w 984116"/>
              <a:gd name="connsiteY2" fmla="*/ 707097 h 762909"/>
              <a:gd name="connsiteX3" fmla="*/ 932621 w 984116"/>
              <a:gd name="connsiteY3" fmla="*/ 226170 h 762909"/>
              <a:gd name="connsiteX4" fmla="*/ 819289 w 984116"/>
              <a:gd name="connsiteY4" fmla="*/ 73295 h 762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16" h="762909">
                <a:moveTo>
                  <a:pt x="819289" y="73295"/>
                </a:moveTo>
                <a:lnTo>
                  <a:pt x="79297" y="555395"/>
                </a:lnTo>
                <a:cubicBezTo>
                  <a:pt x="121296" y="603077"/>
                  <a:pt x="159106" y="653810"/>
                  <a:pt x="192312" y="707097"/>
                </a:cubicBezTo>
                <a:lnTo>
                  <a:pt x="932621" y="226170"/>
                </a:lnTo>
                <a:cubicBezTo>
                  <a:pt x="888622" y="179398"/>
                  <a:pt x="850591" y="128107"/>
                  <a:pt x="819289" y="73295"/>
                </a:cubicBezTo>
                <a:close/>
              </a:path>
            </a:pathLst>
          </a:custGeom>
          <a:solidFill>
            <a:srgbClr val="4D4D4D"/>
          </a:solidFill>
          <a:ln w="31723"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endParaRPr lang="en-US"/>
          </a:p>
        </p:txBody>
      </p:sp>
      <p:sp>
        <p:nvSpPr>
          <p:cNvPr id="94" name="Freeform: Shape 93">
            <a:extLst>
              <a:ext uri="{FF2B5EF4-FFF2-40B4-BE49-F238E27FC236}">
                <a16:creationId xmlns:a16="http://schemas.microsoft.com/office/drawing/2014/main" id="{C7703990-774A-4D06-9B5A-556C08ED7A2B}"/>
              </a:ext>
            </a:extLst>
          </p:cNvPr>
          <p:cNvSpPr/>
          <p:nvPr/>
        </p:nvSpPr>
        <p:spPr>
          <a:xfrm>
            <a:off x="8010994" y="3500088"/>
            <a:ext cx="1047608" cy="792253"/>
          </a:xfrm>
          <a:custGeom>
            <a:avLst/>
            <a:gdLst>
              <a:gd name="connsiteX0" fmla="*/ 978335 w 1047607"/>
              <a:gd name="connsiteY0" fmla="*/ 585618 h 792252"/>
              <a:gd name="connsiteX1" fmla="*/ 192629 w 1047607"/>
              <a:gd name="connsiteY1" fmla="*/ 73295 h 792252"/>
              <a:gd name="connsiteX2" fmla="*/ 79297 w 1047607"/>
              <a:gd name="connsiteY2" fmla="*/ 224703 h 792252"/>
              <a:gd name="connsiteX3" fmla="*/ 865638 w 1047607"/>
              <a:gd name="connsiteY3" fmla="*/ 737026 h 792252"/>
              <a:gd name="connsiteX4" fmla="*/ 978335 w 1047607"/>
              <a:gd name="connsiteY4" fmla="*/ 585618 h 792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607" h="792252">
                <a:moveTo>
                  <a:pt x="978335" y="585618"/>
                </a:moveTo>
                <a:lnTo>
                  <a:pt x="192629" y="73295"/>
                </a:lnTo>
                <a:cubicBezTo>
                  <a:pt x="161328" y="127637"/>
                  <a:pt x="123297" y="178459"/>
                  <a:pt x="79297" y="224703"/>
                </a:cubicBezTo>
                <a:lnTo>
                  <a:pt x="865638" y="737026"/>
                </a:lnTo>
                <a:cubicBezTo>
                  <a:pt x="896590" y="682625"/>
                  <a:pt x="934431" y="631803"/>
                  <a:pt x="978335" y="585618"/>
                </a:cubicBezTo>
                <a:close/>
              </a:path>
            </a:pathLst>
          </a:custGeom>
          <a:solidFill>
            <a:srgbClr val="4D4D4D"/>
          </a:solidFill>
          <a:ln w="31723"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endParaRPr lang="en-US"/>
          </a:p>
        </p:txBody>
      </p:sp>
      <p:sp>
        <p:nvSpPr>
          <p:cNvPr id="95" name="Freeform: Shape 94">
            <a:extLst>
              <a:ext uri="{FF2B5EF4-FFF2-40B4-BE49-F238E27FC236}">
                <a16:creationId xmlns:a16="http://schemas.microsoft.com/office/drawing/2014/main" id="{50364577-49F3-4EBF-B976-0239AD291600}"/>
              </a:ext>
            </a:extLst>
          </p:cNvPr>
          <p:cNvSpPr/>
          <p:nvPr/>
        </p:nvSpPr>
        <p:spPr>
          <a:xfrm>
            <a:off x="973162" y="1633045"/>
            <a:ext cx="2596220" cy="2594844"/>
          </a:xfrm>
          <a:custGeom>
            <a:avLst/>
            <a:gdLst>
              <a:gd name="connsiteX0" fmla="*/ 1176428 w 1238082"/>
              <a:gd name="connsiteY0" fmla="*/ 585324 h 1144364"/>
              <a:gd name="connsiteX1" fmla="*/ 627863 w 1238082"/>
              <a:gd name="connsiteY1" fmla="*/ 1097354 h 1144364"/>
              <a:gd name="connsiteX2" fmla="*/ 79297 w 1238082"/>
              <a:gd name="connsiteY2" fmla="*/ 585324 h 1144364"/>
              <a:gd name="connsiteX3" fmla="*/ 627863 w 1238082"/>
              <a:gd name="connsiteY3" fmla="*/ 73295 h 1144364"/>
              <a:gd name="connsiteX4" fmla="*/ 1176428 w 1238082"/>
              <a:gd name="connsiteY4" fmla="*/ 585324 h 1144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082" h="1144364">
                <a:moveTo>
                  <a:pt x="1176428" y="585324"/>
                </a:moveTo>
                <a:cubicBezTo>
                  <a:pt x="1176428" y="868111"/>
                  <a:pt x="930827" y="1097354"/>
                  <a:pt x="627863" y="1097354"/>
                </a:cubicBezTo>
                <a:cubicBezTo>
                  <a:pt x="324898" y="1097354"/>
                  <a:pt x="79297" y="868111"/>
                  <a:pt x="79297" y="585324"/>
                </a:cubicBezTo>
                <a:cubicBezTo>
                  <a:pt x="79297" y="302538"/>
                  <a:pt x="324898" y="73295"/>
                  <a:pt x="627863" y="73295"/>
                </a:cubicBezTo>
                <a:cubicBezTo>
                  <a:pt x="930827" y="73295"/>
                  <a:pt x="1176428" y="302538"/>
                  <a:pt x="1176428" y="585324"/>
                </a:cubicBezTo>
                <a:close/>
              </a:path>
            </a:pathLst>
          </a:custGeom>
          <a:solidFill>
            <a:srgbClr val="227CB7"/>
          </a:solidFill>
          <a:ln w="31723"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Cleaning</a:t>
            </a:r>
          </a:p>
        </p:txBody>
      </p:sp>
    </p:spTree>
    <p:extLst>
      <p:ext uri="{BB962C8B-B14F-4D97-AF65-F5344CB8AC3E}">
        <p14:creationId xmlns:p14="http://schemas.microsoft.com/office/powerpoint/2010/main" val="1795600762"/>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835108" y="0"/>
            <a:ext cx="8521785" cy="830997"/>
          </a:xfrm>
          <a:prstGeom prst="rect">
            <a:avLst/>
          </a:prstGeom>
          <a:noFill/>
        </p:spPr>
        <p:txBody>
          <a:bodyPr wrap="square" rtlCol="0" anchor="t">
            <a:spAutoFit/>
          </a:bodyPr>
          <a:lstStyle/>
          <a:p>
            <a:pPr algn="ctr"/>
            <a:r>
              <a:rPr lang="en-US" sz="4800" b="1" dirty="0">
                <a:solidFill>
                  <a:schemeClr val="bg1"/>
                </a:solidFill>
              </a:rPr>
              <a:t>Unique Features in Code</a:t>
            </a:r>
          </a:p>
        </p:txBody>
      </p:sp>
      <p:pic>
        <p:nvPicPr>
          <p:cNvPr id="36" name="Picture 35" descr="A close up of a logo&#10;&#10;Description automatically generated">
            <a:extLst>
              <a:ext uri="{FF2B5EF4-FFF2-40B4-BE49-F238E27FC236}">
                <a16:creationId xmlns:a16="http://schemas.microsoft.com/office/drawing/2014/main" id="{C43DE7AB-FCBA-41DF-BBB1-EC128E33FF0D}"/>
              </a:ext>
            </a:extLst>
          </p:cNvPr>
          <p:cNvPicPr>
            <a:picLocks noChangeAspect="1"/>
          </p:cNvPicPr>
          <p:nvPr/>
        </p:nvPicPr>
        <p:blipFill>
          <a:blip r:embed="rId3"/>
          <a:stretch>
            <a:fillRect/>
          </a:stretch>
        </p:blipFill>
        <p:spPr>
          <a:xfrm>
            <a:off x="400021" y="2700034"/>
            <a:ext cx="11246120" cy="1177164"/>
          </a:xfrm>
          <a:prstGeom prst="rect">
            <a:avLst/>
          </a:prstGeom>
        </p:spPr>
      </p:pic>
      <p:pic>
        <p:nvPicPr>
          <p:cNvPr id="37" name="Picture 36" descr="A close up of a logo&#10;&#10;Description automatically generated">
            <a:extLst>
              <a:ext uri="{FF2B5EF4-FFF2-40B4-BE49-F238E27FC236}">
                <a16:creationId xmlns:a16="http://schemas.microsoft.com/office/drawing/2014/main" id="{C7CEB7CE-BD91-415D-9804-88D9ED5602B5}"/>
              </a:ext>
            </a:extLst>
          </p:cNvPr>
          <p:cNvPicPr>
            <a:picLocks noChangeAspect="1"/>
          </p:cNvPicPr>
          <p:nvPr/>
        </p:nvPicPr>
        <p:blipFill>
          <a:blip r:embed="rId4"/>
          <a:stretch>
            <a:fillRect/>
          </a:stretch>
        </p:blipFill>
        <p:spPr>
          <a:xfrm>
            <a:off x="529881" y="4737407"/>
            <a:ext cx="11727242" cy="1394938"/>
          </a:xfrm>
          <a:prstGeom prst="rect">
            <a:avLst/>
          </a:prstGeom>
        </p:spPr>
      </p:pic>
      <p:sp>
        <p:nvSpPr>
          <p:cNvPr id="2" name="Rectangle 1">
            <a:extLst>
              <a:ext uri="{FF2B5EF4-FFF2-40B4-BE49-F238E27FC236}">
                <a16:creationId xmlns:a16="http://schemas.microsoft.com/office/drawing/2014/main" id="{91D128AC-0AC8-4194-B096-C50D3597352F}"/>
              </a:ext>
            </a:extLst>
          </p:cNvPr>
          <p:cNvSpPr/>
          <p:nvPr/>
        </p:nvSpPr>
        <p:spPr>
          <a:xfrm>
            <a:off x="686359" y="1873090"/>
            <a:ext cx="2991298" cy="646331"/>
          </a:xfrm>
          <a:prstGeom prst="rect">
            <a:avLst/>
          </a:prstGeom>
        </p:spPr>
        <p:txBody>
          <a:bodyPr wrap="square">
            <a:spAutoFit/>
          </a:bodyPr>
          <a:lstStyle/>
          <a:p>
            <a:pPr algn="ctr"/>
            <a:r>
              <a:rPr lang="en-US" sz="3600" b="1" dirty="0">
                <a:solidFill>
                  <a:srgbClr val="002060"/>
                </a:solidFill>
              </a:rPr>
              <a:t>Replace words</a:t>
            </a:r>
          </a:p>
        </p:txBody>
      </p:sp>
      <p:sp>
        <p:nvSpPr>
          <p:cNvPr id="39" name="Rectangle 38">
            <a:extLst>
              <a:ext uri="{FF2B5EF4-FFF2-40B4-BE49-F238E27FC236}">
                <a16:creationId xmlns:a16="http://schemas.microsoft.com/office/drawing/2014/main" id="{7D2E5DA0-CCBB-43A6-870A-B74ABF7FDAE7}"/>
              </a:ext>
            </a:extLst>
          </p:cNvPr>
          <p:cNvSpPr/>
          <p:nvPr/>
        </p:nvSpPr>
        <p:spPr>
          <a:xfrm>
            <a:off x="738019" y="3962964"/>
            <a:ext cx="3880280" cy="646331"/>
          </a:xfrm>
          <a:prstGeom prst="rect">
            <a:avLst/>
          </a:prstGeom>
        </p:spPr>
        <p:txBody>
          <a:bodyPr wrap="square">
            <a:spAutoFit/>
          </a:bodyPr>
          <a:lstStyle/>
          <a:p>
            <a:pPr algn="ctr"/>
            <a:r>
              <a:rPr lang="en-US" sz="3600" b="1" dirty="0">
                <a:solidFill>
                  <a:srgbClr val="002060"/>
                </a:solidFill>
              </a:rPr>
              <a:t>Spelling Correction</a:t>
            </a:r>
          </a:p>
        </p:txBody>
      </p:sp>
    </p:spTree>
    <p:extLst>
      <p:ext uri="{BB962C8B-B14F-4D97-AF65-F5344CB8AC3E}">
        <p14:creationId xmlns:p14="http://schemas.microsoft.com/office/powerpoint/2010/main" val="908607356"/>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67F6A5A5-E3EA-4444-B5A7-4F7D9E563B78}"/>
              </a:ext>
            </a:extLst>
          </p:cNvPr>
          <p:cNvSpPr/>
          <p:nvPr/>
        </p:nvSpPr>
        <p:spPr>
          <a:xfrm>
            <a:off x="8481427" y="-144982"/>
            <a:ext cx="3772615" cy="7093908"/>
          </a:xfrm>
          <a:custGeom>
            <a:avLst/>
            <a:gdLst>
              <a:gd name="connsiteX0" fmla="*/ 94281 w 3772614"/>
              <a:gd name="connsiteY0" fmla="*/ 93805 h 7093907"/>
              <a:gd name="connsiteX1" fmla="*/ 3696609 w 3772614"/>
              <a:gd name="connsiteY1" fmla="*/ 93805 h 7093907"/>
              <a:gd name="connsiteX2" fmla="*/ 3696609 w 3772614"/>
              <a:gd name="connsiteY2" fmla="*/ 7008988 h 7093907"/>
              <a:gd name="connsiteX3" fmla="*/ 94281 w 3772614"/>
              <a:gd name="connsiteY3" fmla="*/ 7008988 h 7093907"/>
            </a:gdLst>
            <a:ahLst/>
            <a:cxnLst>
              <a:cxn ang="0">
                <a:pos x="connsiteX0" y="connsiteY0"/>
              </a:cxn>
              <a:cxn ang="0">
                <a:pos x="connsiteX1" y="connsiteY1"/>
              </a:cxn>
              <a:cxn ang="0">
                <a:pos x="connsiteX2" y="connsiteY2"/>
              </a:cxn>
              <a:cxn ang="0">
                <a:pos x="connsiteX3" y="connsiteY3"/>
              </a:cxn>
            </a:cxnLst>
            <a:rect l="l" t="t" r="r" b="b"/>
            <a:pathLst>
              <a:path w="3772614" h="7093907">
                <a:moveTo>
                  <a:pt x="94281" y="93805"/>
                </a:moveTo>
                <a:lnTo>
                  <a:pt x="3696609" y="93805"/>
                </a:lnTo>
                <a:lnTo>
                  <a:pt x="3696609" y="7008988"/>
                </a:lnTo>
                <a:lnTo>
                  <a:pt x="94281" y="7008988"/>
                </a:lnTo>
                <a:close/>
              </a:path>
            </a:pathLst>
          </a:custGeom>
          <a:gradFill flip="none" rotWithShape="1">
            <a:gsLst>
              <a:gs pos="86000">
                <a:srgbClr val="0E67A9"/>
              </a:gs>
              <a:gs pos="92063">
                <a:srgbClr val="0E67A9"/>
              </a:gs>
              <a:gs pos="11000">
                <a:srgbClr val="7BB9BE"/>
              </a:gs>
              <a:gs pos="1000">
                <a:schemeClr val="accent1">
                  <a:lumMod val="30000"/>
                  <a:lumOff val="70000"/>
                </a:schemeClr>
              </a:gs>
            </a:gsLst>
            <a:lin ang="5400000" scaled="1"/>
            <a:tileRect/>
          </a:gradFill>
          <a:ln w="345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0907472E-89B7-4FF6-BC40-900948623C1A}"/>
              </a:ext>
            </a:extLst>
          </p:cNvPr>
          <p:cNvSpPr/>
          <p:nvPr/>
        </p:nvSpPr>
        <p:spPr>
          <a:xfrm>
            <a:off x="-1448575" y="5065025"/>
            <a:ext cx="4615051" cy="1603612"/>
          </a:xfrm>
          <a:custGeom>
            <a:avLst/>
            <a:gdLst>
              <a:gd name="connsiteX0" fmla="*/ 25831 w 4615050"/>
              <a:gd name="connsiteY0" fmla="*/ 25590 h 1603611"/>
              <a:gd name="connsiteX1" fmla="*/ 2502804 w 4615050"/>
              <a:gd name="connsiteY1" fmla="*/ 1595082 h 1603611"/>
              <a:gd name="connsiteX2" fmla="*/ 4619184 w 4615050"/>
              <a:gd name="connsiteY2" fmla="*/ 1468840 h 1603611"/>
            </a:gdLst>
            <a:ahLst/>
            <a:cxnLst>
              <a:cxn ang="0">
                <a:pos x="connsiteX0" y="connsiteY0"/>
              </a:cxn>
              <a:cxn ang="0">
                <a:pos x="connsiteX1" y="connsiteY1"/>
              </a:cxn>
              <a:cxn ang="0">
                <a:pos x="connsiteX2" y="connsiteY2"/>
              </a:cxn>
            </a:cxnLst>
            <a:rect l="l" t="t" r="r" b="b"/>
            <a:pathLst>
              <a:path w="4615050" h="1603611">
                <a:moveTo>
                  <a:pt x="25831" y="25590"/>
                </a:moveTo>
                <a:lnTo>
                  <a:pt x="2502804" y="1595082"/>
                </a:lnTo>
                <a:lnTo>
                  <a:pt x="4619184" y="1468840"/>
                </a:lnTo>
                <a:close/>
              </a:path>
            </a:pathLst>
          </a:custGeom>
          <a:solidFill>
            <a:srgbClr val="CAEACD"/>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86B31CA-6EB3-4BD4-8042-FD9EF7716243}"/>
              </a:ext>
            </a:extLst>
          </p:cNvPr>
          <p:cNvSpPr/>
          <p:nvPr/>
        </p:nvSpPr>
        <p:spPr>
          <a:xfrm>
            <a:off x="-1448575" y="5065025"/>
            <a:ext cx="2514169" cy="1603612"/>
          </a:xfrm>
          <a:custGeom>
            <a:avLst/>
            <a:gdLst>
              <a:gd name="connsiteX0" fmla="*/ 25831 w 2514169"/>
              <a:gd name="connsiteY0" fmla="*/ 25590 h 1603611"/>
              <a:gd name="connsiteX1" fmla="*/ 515577 w 2514169"/>
              <a:gd name="connsiteY1" fmla="*/ 728449 h 1603611"/>
              <a:gd name="connsiteX2" fmla="*/ 2502804 w 2514169"/>
              <a:gd name="connsiteY2" fmla="*/ 1595423 h 1603611"/>
            </a:gdLst>
            <a:ahLst/>
            <a:cxnLst>
              <a:cxn ang="0">
                <a:pos x="connsiteX0" y="connsiteY0"/>
              </a:cxn>
              <a:cxn ang="0">
                <a:pos x="connsiteX1" y="connsiteY1"/>
              </a:cxn>
              <a:cxn ang="0">
                <a:pos x="connsiteX2" y="connsiteY2"/>
              </a:cxn>
            </a:cxnLst>
            <a:rect l="l" t="t" r="r" b="b"/>
            <a:pathLst>
              <a:path w="2514169" h="1603611">
                <a:moveTo>
                  <a:pt x="25831" y="25590"/>
                </a:moveTo>
                <a:lnTo>
                  <a:pt x="515577" y="728449"/>
                </a:lnTo>
                <a:lnTo>
                  <a:pt x="2502804" y="1595423"/>
                </a:lnTo>
                <a:close/>
              </a:path>
            </a:pathLst>
          </a:custGeom>
          <a:solidFill>
            <a:srgbClr val="B9E3CE"/>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C5E4D19-3659-4B62-9841-9C152BFD7AF0}"/>
              </a:ext>
            </a:extLst>
          </p:cNvPr>
          <p:cNvSpPr/>
          <p:nvPr/>
        </p:nvSpPr>
        <p:spPr>
          <a:xfrm>
            <a:off x="11026528" y="1034159"/>
            <a:ext cx="1722034" cy="1637731"/>
          </a:xfrm>
          <a:custGeom>
            <a:avLst/>
            <a:gdLst>
              <a:gd name="connsiteX0" fmla="*/ 1725822 w 1722033"/>
              <a:gd name="connsiteY0" fmla="*/ 1613165 h 1637731"/>
              <a:gd name="connsiteX1" fmla="*/ 1467517 w 1722033"/>
              <a:gd name="connsiteY1" fmla="*/ 25590 h 1637731"/>
              <a:gd name="connsiteX2" fmla="*/ 25831 w 1722033"/>
              <a:gd name="connsiteY2" fmla="*/ 1053266 h 1637731"/>
            </a:gdLst>
            <a:ahLst/>
            <a:cxnLst>
              <a:cxn ang="0">
                <a:pos x="connsiteX0" y="connsiteY0"/>
              </a:cxn>
              <a:cxn ang="0">
                <a:pos x="connsiteX1" y="connsiteY1"/>
              </a:cxn>
              <a:cxn ang="0">
                <a:pos x="connsiteX2" y="connsiteY2"/>
              </a:cxn>
            </a:cxnLst>
            <a:rect l="l" t="t" r="r" b="b"/>
            <a:pathLst>
              <a:path w="1722033" h="1637731">
                <a:moveTo>
                  <a:pt x="1725822" y="1613165"/>
                </a:moveTo>
                <a:lnTo>
                  <a:pt x="1467517" y="25590"/>
                </a:lnTo>
                <a:lnTo>
                  <a:pt x="25831" y="1053266"/>
                </a:lnTo>
                <a:close/>
              </a:path>
            </a:pathLst>
          </a:custGeom>
          <a:solidFill>
            <a:srgbClr val="3D88B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C951E61-3FDE-4CCF-ABA6-FFCC2CC19364}"/>
              </a:ext>
            </a:extLst>
          </p:cNvPr>
          <p:cNvSpPr/>
          <p:nvPr/>
        </p:nvSpPr>
        <p:spPr>
          <a:xfrm>
            <a:off x="10822983" y="-1338845"/>
            <a:ext cx="1515390" cy="1501254"/>
          </a:xfrm>
          <a:custGeom>
            <a:avLst/>
            <a:gdLst>
              <a:gd name="connsiteX0" fmla="*/ 1504369 w 1515389"/>
              <a:gd name="connsiteY0" fmla="*/ 1499889 h 1501253"/>
              <a:gd name="connsiteX1" fmla="*/ 1385893 w 1515389"/>
              <a:gd name="connsiteY1" fmla="*/ 25590 h 1501253"/>
              <a:gd name="connsiteX2" fmla="*/ 25831 w 1515389"/>
              <a:gd name="connsiteY2" fmla="*/ 746532 h 1501253"/>
            </a:gdLst>
            <a:ahLst/>
            <a:cxnLst>
              <a:cxn ang="0">
                <a:pos x="connsiteX0" y="connsiteY0"/>
              </a:cxn>
              <a:cxn ang="0">
                <a:pos x="connsiteX1" y="connsiteY1"/>
              </a:cxn>
              <a:cxn ang="0">
                <a:pos x="connsiteX2" y="connsiteY2"/>
              </a:cxn>
            </a:cxnLst>
            <a:rect l="l" t="t" r="r" b="b"/>
            <a:pathLst>
              <a:path w="1515389" h="1501253">
                <a:moveTo>
                  <a:pt x="1504369" y="1499889"/>
                </a:moveTo>
                <a:lnTo>
                  <a:pt x="1385893" y="25590"/>
                </a:lnTo>
                <a:lnTo>
                  <a:pt x="25831" y="746532"/>
                </a:lnTo>
                <a:close/>
              </a:path>
            </a:pathLst>
          </a:custGeom>
          <a:solidFill>
            <a:srgbClr val="0E67A9"/>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104B301-E859-4F26-936E-278D652034E5}"/>
              </a:ext>
            </a:extLst>
          </p:cNvPr>
          <p:cNvSpPr/>
          <p:nvPr/>
        </p:nvSpPr>
        <p:spPr>
          <a:xfrm>
            <a:off x="11027216" y="135454"/>
            <a:ext cx="1480949" cy="1944806"/>
          </a:xfrm>
          <a:custGeom>
            <a:avLst/>
            <a:gdLst>
              <a:gd name="connsiteX0" fmla="*/ 1466828 w 1480949"/>
              <a:gd name="connsiteY0" fmla="*/ 924295 h 1944805"/>
              <a:gd name="connsiteX1" fmla="*/ 1300136 w 1480949"/>
              <a:gd name="connsiteY1" fmla="*/ 25590 h 1944805"/>
              <a:gd name="connsiteX2" fmla="*/ 25831 w 1480949"/>
              <a:gd name="connsiteY2" fmla="*/ 1951971 h 1944805"/>
            </a:gdLst>
            <a:ahLst/>
            <a:cxnLst>
              <a:cxn ang="0">
                <a:pos x="connsiteX0" y="connsiteY0"/>
              </a:cxn>
              <a:cxn ang="0">
                <a:pos x="connsiteX1" y="connsiteY1"/>
              </a:cxn>
              <a:cxn ang="0">
                <a:pos x="connsiteX2" y="connsiteY2"/>
              </a:cxn>
            </a:cxnLst>
            <a:rect l="l" t="t" r="r" b="b"/>
            <a:pathLst>
              <a:path w="1480949" h="1944805">
                <a:moveTo>
                  <a:pt x="1466828" y="924295"/>
                </a:moveTo>
                <a:lnTo>
                  <a:pt x="1300136" y="25590"/>
                </a:lnTo>
                <a:lnTo>
                  <a:pt x="25831" y="1951971"/>
                </a:lnTo>
                <a:close/>
              </a:path>
            </a:pathLst>
          </a:custGeom>
          <a:solidFill>
            <a:srgbClr val="2C7FB5"/>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6A9A662-D19E-4E72-AF81-0752D87EACCD}"/>
              </a:ext>
            </a:extLst>
          </p:cNvPr>
          <p:cNvSpPr/>
          <p:nvPr/>
        </p:nvSpPr>
        <p:spPr>
          <a:xfrm>
            <a:off x="10822983" y="-617902"/>
            <a:ext cx="1515390" cy="2729552"/>
          </a:xfrm>
          <a:custGeom>
            <a:avLst/>
            <a:gdLst>
              <a:gd name="connsiteX0" fmla="*/ 1504369 w 1515389"/>
              <a:gd name="connsiteY0" fmla="*/ 778946 h 2729551"/>
              <a:gd name="connsiteX1" fmla="*/ 25831 w 1515389"/>
              <a:gd name="connsiteY1" fmla="*/ 25590 h 2729551"/>
              <a:gd name="connsiteX2" fmla="*/ 230063 w 1515389"/>
              <a:gd name="connsiteY2" fmla="*/ 2705327 h 2729551"/>
            </a:gdLst>
            <a:ahLst/>
            <a:cxnLst>
              <a:cxn ang="0">
                <a:pos x="connsiteX0" y="connsiteY0"/>
              </a:cxn>
              <a:cxn ang="0">
                <a:pos x="connsiteX1" y="connsiteY1"/>
              </a:cxn>
              <a:cxn ang="0">
                <a:pos x="connsiteX2" y="connsiteY2"/>
              </a:cxn>
            </a:cxnLst>
            <a:rect l="l" t="t" r="r" b="b"/>
            <a:pathLst>
              <a:path w="1515389" h="2729551">
                <a:moveTo>
                  <a:pt x="1504369" y="778946"/>
                </a:moveTo>
                <a:lnTo>
                  <a:pt x="25831" y="25590"/>
                </a:lnTo>
                <a:lnTo>
                  <a:pt x="230063" y="2705327"/>
                </a:lnTo>
                <a:close/>
              </a:path>
            </a:pathLst>
          </a:custGeom>
          <a:solidFill>
            <a:srgbClr val="227CB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910770-A7C4-436C-BFEB-15A73673E448}"/>
              </a:ext>
            </a:extLst>
          </p:cNvPr>
          <p:cNvSpPr/>
          <p:nvPr/>
        </p:nvSpPr>
        <p:spPr>
          <a:xfrm>
            <a:off x="9735691" y="-617902"/>
            <a:ext cx="1308746" cy="2729552"/>
          </a:xfrm>
          <a:custGeom>
            <a:avLst/>
            <a:gdLst>
              <a:gd name="connsiteX0" fmla="*/ 1316668 w 1308745"/>
              <a:gd name="connsiteY0" fmla="*/ 2705327 h 2729551"/>
              <a:gd name="connsiteX1" fmla="*/ 1113123 w 1308745"/>
              <a:gd name="connsiteY1" fmla="*/ 25590 h 2729551"/>
              <a:gd name="connsiteX2" fmla="*/ 25831 w 1308745"/>
              <a:gd name="connsiteY2" fmla="*/ 639056 h 2729551"/>
            </a:gdLst>
            <a:ahLst/>
            <a:cxnLst>
              <a:cxn ang="0">
                <a:pos x="connsiteX0" y="connsiteY0"/>
              </a:cxn>
              <a:cxn ang="0">
                <a:pos x="connsiteX1" y="connsiteY1"/>
              </a:cxn>
              <a:cxn ang="0">
                <a:pos x="connsiteX2" y="connsiteY2"/>
              </a:cxn>
            </a:cxnLst>
            <a:rect l="l" t="t" r="r" b="b"/>
            <a:pathLst>
              <a:path w="1308745" h="2729551">
                <a:moveTo>
                  <a:pt x="1316668" y="2705327"/>
                </a:moveTo>
                <a:lnTo>
                  <a:pt x="1113123" y="25590"/>
                </a:lnTo>
                <a:lnTo>
                  <a:pt x="25831" y="639056"/>
                </a:lnTo>
                <a:close/>
              </a:path>
            </a:pathLst>
          </a:custGeom>
          <a:solidFill>
            <a:srgbClr val="2785BB"/>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7BBC21C-7A86-4612-8BEA-586A304FF51F}"/>
              </a:ext>
            </a:extLst>
          </p:cNvPr>
          <p:cNvSpPr/>
          <p:nvPr/>
        </p:nvSpPr>
        <p:spPr>
          <a:xfrm>
            <a:off x="9735691" y="-4436"/>
            <a:ext cx="1308746" cy="2115403"/>
          </a:xfrm>
          <a:custGeom>
            <a:avLst/>
            <a:gdLst>
              <a:gd name="connsiteX0" fmla="*/ 1316668 w 1308745"/>
              <a:gd name="connsiteY0" fmla="*/ 2091860 h 2115402"/>
              <a:gd name="connsiteX1" fmla="*/ 25831 w 1308745"/>
              <a:gd name="connsiteY1" fmla="*/ 25590 h 2115402"/>
              <a:gd name="connsiteX2" fmla="*/ 47184 w 1308745"/>
              <a:gd name="connsiteY2" fmla="*/ 1623742 h 2115402"/>
            </a:gdLst>
            <a:ahLst/>
            <a:cxnLst>
              <a:cxn ang="0">
                <a:pos x="connsiteX0" y="connsiteY0"/>
              </a:cxn>
              <a:cxn ang="0">
                <a:pos x="connsiteX1" y="connsiteY1"/>
              </a:cxn>
              <a:cxn ang="0">
                <a:pos x="connsiteX2" y="connsiteY2"/>
              </a:cxn>
            </a:cxnLst>
            <a:rect l="l" t="t" r="r" b="b"/>
            <a:pathLst>
              <a:path w="1308745" h="2115402">
                <a:moveTo>
                  <a:pt x="1316668" y="2091860"/>
                </a:moveTo>
                <a:lnTo>
                  <a:pt x="25831" y="25590"/>
                </a:lnTo>
                <a:lnTo>
                  <a:pt x="47184" y="1623742"/>
                </a:lnTo>
                <a:close/>
              </a:path>
            </a:pathLst>
          </a:custGeom>
          <a:solidFill>
            <a:srgbClr val="3695C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CED634B-FE18-4AE8-8074-F7A39D147E3B}"/>
              </a:ext>
            </a:extLst>
          </p:cNvPr>
          <p:cNvSpPr/>
          <p:nvPr/>
        </p:nvSpPr>
        <p:spPr>
          <a:xfrm>
            <a:off x="9735691" y="-677270"/>
            <a:ext cx="1136542" cy="716507"/>
          </a:xfrm>
          <a:custGeom>
            <a:avLst/>
            <a:gdLst>
              <a:gd name="connsiteX0" fmla="*/ 1113123 w 1136542"/>
              <a:gd name="connsiteY0" fmla="*/ 84957 h 716507"/>
              <a:gd name="connsiteX1" fmla="*/ 644386 w 1136542"/>
              <a:gd name="connsiteY1" fmla="*/ 25590 h 716507"/>
              <a:gd name="connsiteX2" fmla="*/ 25831 w 1136542"/>
              <a:gd name="connsiteY2" fmla="*/ 698424 h 716507"/>
            </a:gdLst>
            <a:ahLst/>
            <a:cxnLst>
              <a:cxn ang="0">
                <a:pos x="connsiteX0" y="connsiteY0"/>
              </a:cxn>
              <a:cxn ang="0">
                <a:pos x="connsiteX1" y="connsiteY1"/>
              </a:cxn>
              <a:cxn ang="0">
                <a:pos x="connsiteX2" y="connsiteY2"/>
              </a:cxn>
            </a:cxnLst>
            <a:rect l="l" t="t" r="r" b="b"/>
            <a:pathLst>
              <a:path w="1136542" h="716507">
                <a:moveTo>
                  <a:pt x="1113123" y="84957"/>
                </a:moveTo>
                <a:lnTo>
                  <a:pt x="644386" y="25590"/>
                </a:lnTo>
                <a:lnTo>
                  <a:pt x="25831" y="698424"/>
                </a:lnTo>
                <a:close/>
              </a:path>
            </a:pathLst>
          </a:custGeom>
          <a:solidFill>
            <a:srgbClr val="1E79B5"/>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7CC3BE2-C7C5-4880-B7EF-595C2D01888E}"/>
              </a:ext>
            </a:extLst>
          </p:cNvPr>
          <p:cNvSpPr/>
          <p:nvPr/>
        </p:nvSpPr>
        <p:spPr>
          <a:xfrm>
            <a:off x="9757044" y="1593717"/>
            <a:ext cx="1308746" cy="1091821"/>
          </a:xfrm>
          <a:custGeom>
            <a:avLst/>
            <a:gdLst>
              <a:gd name="connsiteX0" fmla="*/ 1295315 w 1308745"/>
              <a:gd name="connsiteY0" fmla="*/ 493708 h 1091820"/>
              <a:gd name="connsiteX1" fmla="*/ 25831 w 1308745"/>
              <a:gd name="connsiteY1" fmla="*/ 25590 h 1091820"/>
              <a:gd name="connsiteX2" fmla="*/ 725321 w 1308745"/>
              <a:gd name="connsiteY2" fmla="*/ 1069643 h 1091820"/>
            </a:gdLst>
            <a:ahLst/>
            <a:cxnLst>
              <a:cxn ang="0">
                <a:pos x="connsiteX0" y="connsiteY0"/>
              </a:cxn>
              <a:cxn ang="0">
                <a:pos x="connsiteX1" y="connsiteY1"/>
              </a:cxn>
              <a:cxn ang="0">
                <a:pos x="connsiteX2" y="connsiteY2"/>
              </a:cxn>
            </a:cxnLst>
            <a:rect l="l" t="t" r="r" b="b"/>
            <a:pathLst>
              <a:path w="1308745" h="1091820">
                <a:moveTo>
                  <a:pt x="1295315" y="493708"/>
                </a:moveTo>
                <a:lnTo>
                  <a:pt x="25831" y="25590"/>
                </a:lnTo>
                <a:lnTo>
                  <a:pt x="725321" y="1069643"/>
                </a:lnTo>
                <a:close/>
              </a:path>
            </a:pathLst>
          </a:custGeom>
          <a:solidFill>
            <a:srgbClr val="489DC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BAC1761-0D2C-4F5E-A2C4-72F84FA715A0}"/>
              </a:ext>
            </a:extLst>
          </p:cNvPr>
          <p:cNvSpPr/>
          <p:nvPr/>
        </p:nvSpPr>
        <p:spPr>
          <a:xfrm>
            <a:off x="8450021" y="-677270"/>
            <a:ext cx="1928678" cy="716507"/>
          </a:xfrm>
          <a:custGeom>
            <a:avLst/>
            <a:gdLst>
              <a:gd name="connsiteX0" fmla="*/ 1930056 w 1928677"/>
              <a:gd name="connsiteY0" fmla="*/ 25590 h 716507"/>
              <a:gd name="connsiteX1" fmla="*/ 25831 w 1928677"/>
              <a:gd name="connsiteY1" fmla="*/ 63121 h 716507"/>
              <a:gd name="connsiteX2" fmla="*/ 1311501 w 1928677"/>
              <a:gd name="connsiteY2" fmla="*/ 698424 h 716507"/>
            </a:gdLst>
            <a:ahLst/>
            <a:cxnLst>
              <a:cxn ang="0">
                <a:pos x="connsiteX0" y="connsiteY0"/>
              </a:cxn>
              <a:cxn ang="0">
                <a:pos x="connsiteX1" y="connsiteY1"/>
              </a:cxn>
              <a:cxn ang="0">
                <a:pos x="connsiteX2" y="connsiteY2"/>
              </a:cxn>
            </a:cxnLst>
            <a:rect l="l" t="t" r="r" b="b"/>
            <a:pathLst>
              <a:path w="1928677" h="716507">
                <a:moveTo>
                  <a:pt x="1930056" y="25590"/>
                </a:moveTo>
                <a:lnTo>
                  <a:pt x="25831" y="63121"/>
                </a:lnTo>
                <a:lnTo>
                  <a:pt x="1311501" y="698424"/>
                </a:lnTo>
                <a:close/>
              </a:path>
            </a:pathLst>
          </a:custGeom>
          <a:solidFill>
            <a:srgbClr val="2682BA"/>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F426414-B760-4D0E-BD70-26AA803087BF}"/>
              </a:ext>
            </a:extLst>
          </p:cNvPr>
          <p:cNvSpPr/>
          <p:nvPr/>
        </p:nvSpPr>
        <p:spPr>
          <a:xfrm>
            <a:off x="8450021" y="-639739"/>
            <a:ext cx="1308746" cy="682388"/>
          </a:xfrm>
          <a:custGeom>
            <a:avLst/>
            <a:gdLst>
              <a:gd name="connsiteX0" fmla="*/ 1311501 w 1308745"/>
              <a:gd name="connsiteY0" fmla="*/ 660893 h 682387"/>
              <a:gd name="connsiteX1" fmla="*/ 25831 w 1308745"/>
              <a:gd name="connsiteY1" fmla="*/ 25590 h 682387"/>
              <a:gd name="connsiteX2" fmla="*/ 84724 w 1308745"/>
              <a:gd name="connsiteY2" fmla="*/ 196187 h 682387"/>
            </a:gdLst>
            <a:ahLst/>
            <a:cxnLst>
              <a:cxn ang="0">
                <a:pos x="connsiteX0" y="connsiteY0"/>
              </a:cxn>
              <a:cxn ang="0">
                <a:pos x="connsiteX1" y="connsiteY1"/>
              </a:cxn>
              <a:cxn ang="0">
                <a:pos x="connsiteX2" y="connsiteY2"/>
              </a:cxn>
            </a:cxnLst>
            <a:rect l="l" t="t" r="r" b="b"/>
            <a:pathLst>
              <a:path w="1308745" h="682387">
                <a:moveTo>
                  <a:pt x="1311501" y="660893"/>
                </a:moveTo>
                <a:lnTo>
                  <a:pt x="25831" y="25590"/>
                </a:lnTo>
                <a:lnTo>
                  <a:pt x="84724" y="196187"/>
                </a:lnTo>
                <a:close/>
              </a:path>
            </a:pathLst>
          </a:custGeom>
          <a:solidFill>
            <a:srgbClr val="2F8ABE"/>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90C5F4E-AF83-4FB1-A1EF-B977B4A2F663}"/>
              </a:ext>
            </a:extLst>
          </p:cNvPr>
          <p:cNvSpPr/>
          <p:nvPr/>
        </p:nvSpPr>
        <p:spPr>
          <a:xfrm>
            <a:off x="8562986" y="-4436"/>
            <a:ext cx="1239864" cy="1637731"/>
          </a:xfrm>
          <a:custGeom>
            <a:avLst/>
            <a:gdLst>
              <a:gd name="connsiteX0" fmla="*/ 1219888 w 1239864"/>
              <a:gd name="connsiteY0" fmla="*/ 1623742 h 1637731"/>
              <a:gd name="connsiteX1" fmla="*/ 1198535 w 1239864"/>
              <a:gd name="connsiteY1" fmla="*/ 25590 h 1637731"/>
              <a:gd name="connsiteX2" fmla="*/ 25831 w 1239864"/>
              <a:gd name="connsiteY2" fmla="*/ 1101715 h 1637731"/>
            </a:gdLst>
            <a:ahLst/>
            <a:cxnLst>
              <a:cxn ang="0">
                <a:pos x="connsiteX0" y="connsiteY0"/>
              </a:cxn>
              <a:cxn ang="0">
                <a:pos x="connsiteX1" y="connsiteY1"/>
              </a:cxn>
              <a:cxn ang="0">
                <a:pos x="connsiteX2" y="connsiteY2"/>
              </a:cxn>
            </a:cxnLst>
            <a:rect l="l" t="t" r="r" b="b"/>
            <a:pathLst>
              <a:path w="1239864" h="1637731">
                <a:moveTo>
                  <a:pt x="1219888" y="1623742"/>
                </a:moveTo>
                <a:lnTo>
                  <a:pt x="1198535" y="25590"/>
                </a:lnTo>
                <a:lnTo>
                  <a:pt x="25831" y="1101715"/>
                </a:lnTo>
                <a:close/>
              </a:path>
            </a:pathLst>
          </a:custGeom>
          <a:solidFill>
            <a:srgbClr val="3898C5"/>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3A8881-E55E-4386-9AB0-8D84FA621371}"/>
              </a:ext>
            </a:extLst>
          </p:cNvPr>
          <p:cNvSpPr/>
          <p:nvPr/>
        </p:nvSpPr>
        <p:spPr>
          <a:xfrm>
            <a:off x="8508914" y="-467095"/>
            <a:ext cx="1274305" cy="1569492"/>
          </a:xfrm>
          <a:custGeom>
            <a:avLst/>
            <a:gdLst>
              <a:gd name="connsiteX0" fmla="*/ 1252607 w 1274305"/>
              <a:gd name="connsiteY0" fmla="*/ 488249 h 1569492"/>
              <a:gd name="connsiteX1" fmla="*/ 25831 w 1274305"/>
              <a:gd name="connsiteY1" fmla="*/ 25590 h 1569492"/>
              <a:gd name="connsiteX2" fmla="*/ 79903 w 1274305"/>
              <a:gd name="connsiteY2" fmla="*/ 1564374 h 1569492"/>
            </a:gdLst>
            <a:ahLst/>
            <a:cxnLst>
              <a:cxn ang="0">
                <a:pos x="connsiteX0" y="connsiteY0"/>
              </a:cxn>
              <a:cxn ang="0">
                <a:pos x="connsiteX1" y="connsiteY1"/>
              </a:cxn>
              <a:cxn ang="0">
                <a:pos x="connsiteX2" y="connsiteY2"/>
              </a:cxn>
            </a:cxnLst>
            <a:rect l="l" t="t" r="r" b="b"/>
            <a:pathLst>
              <a:path w="1274305" h="1569492">
                <a:moveTo>
                  <a:pt x="1252607" y="488249"/>
                </a:moveTo>
                <a:lnTo>
                  <a:pt x="25831" y="25590"/>
                </a:lnTo>
                <a:lnTo>
                  <a:pt x="79903" y="1564374"/>
                </a:lnTo>
                <a:close/>
              </a:path>
            </a:pathLst>
          </a:custGeom>
          <a:solidFill>
            <a:srgbClr val="3392C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74B4DCB-0C58-4ACD-83AE-D5562159E307}"/>
              </a:ext>
            </a:extLst>
          </p:cNvPr>
          <p:cNvSpPr/>
          <p:nvPr/>
        </p:nvSpPr>
        <p:spPr>
          <a:xfrm>
            <a:off x="6470370" y="-467095"/>
            <a:ext cx="2135322" cy="1569492"/>
          </a:xfrm>
          <a:custGeom>
            <a:avLst/>
            <a:gdLst>
              <a:gd name="connsiteX0" fmla="*/ 2118447 w 2135322"/>
              <a:gd name="connsiteY0" fmla="*/ 1564374 h 1569492"/>
              <a:gd name="connsiteX1" fmla="*/ 2064374 w 2135322"/>
              <a:gd name="connsiteY1" fmla="*/ 25590 h 1569492"/>
              <a:gd name="connsiteX2" fmla="*/ 25831 w 2135322"/>
              <a:gd name="connsiteY2" fmla="*/ 127948 h 1569492"/>
            </a:gdLst>
            <a:ahLst/>
            <a:cxnLst>
              <a:cxn ang="0">
                <a:pos x="connsiteX0" y="connsiteY0"/>
              </a:cxn>
              <a:cxn ang="0">
                <a:pos x="connsiteX1" y="connsiteY1"/>
              </a:cxn>
              <a:cxn ang="0">
                <a:pos x="connsiteX2" y="connsiteY2"/>
              </a:cxn>
            </a:cxnLst>
            <a:rect l="l" t="t" r="r" b="b"/>
            <a:pathLst>
              <a:path w="2135322" h="1569492">
                <a:moveTo>
                  <a:pt x="2118447" y="1564374"/>
                </a:moveTo>
                <a:lnTo>
                  <a:pt x="2064374" y="25590"/>
                </a:lnTo>
                <a:lnTo>
                  <a:pt x="25831" y="127948"/>
                </a:lnTo>
                <a:close/>
              </a:path>
            </a:pathLst>
          </a:custGeom>
          <a:solidFill>
            <a:srgbClr val="3F9CC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C75A2CF-ADAF-4A22-B9E0-1D1C0C8DCCF3}"/>
              </a:ext>
            </a:extLst>
          </p:cNvPr>
          <p:cNvSpPr/>
          <p:nvPr/>
        </p:nvSpPr>
        <p:spPr>
          <a:xfrm>
            <a:off x="-958828" y="5767884"/>
            <a:ext cx="2032000" cy="1262418"/>
          </a:xfrm>
          <a:custGeom>
            <a:avLst/>
            <a:gdLst>
              <a:gd name="connsiteX0" fmla="*/ 25831 w 2031999"/>
              <a:gd name="connsiteY0" fmla="*/ 25590 h 1262417"/>
              <a:gd name="connsiteX1" fmla="*/ 1147219 w 2031999"/>
              <a:gd name="connsiteY1" fmla="*/ 1241263 h 1262417"/>
              <a:gd name="connsiteX2" fmla="*/ 2013058 w 2031999"/>
              <a:gd name="connsiteY2" fmla="*/ 892564 h 1262417"/>
            </a:gdLst>
            <a:ahLst/>
            <a:cxnLst>
              <a:cxn ang="0">
                <a:pos x="connsiteX0" y="connsiteY0"/>
              </a:cxn>
              <a:cxn ang="0">
                <a:pos x="connsiteX1" y="connsiteY1"/>
              </a:cxn>
              <a:cxn ang="0">
                <a:pos x="connsiteX2" y="connsiteY2"/>
              </a:cxn>
            </a:cxnLst>
            <a:rect l="l" t="t" r="r" b="b"/>
            <a:pathLst>
              <a:path w="2031999" h="1262417">
                <a:moveTo>
                  <a:pt x="25831" y="25590"/>
                </a:moveTo>
                <a:lnTo>
                  <a:pt x="1147219" y="1241263"/>
                </a:lnTo>
                <a:lnTo>
                  <a:pt x="2013058" y="892564"/>
                </a:lnTo>
                <a:close/>
              </a:path>
            </a:pathLst>
          </a:custGeom>
          <a:solidFill>
            <a:srgbClr val="BEE5C9"/>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D66DA6-A895-4D77-876C-F070AA4A0E75}"/>
              </a:ext>
            </a:extLst>
          </p:cNvPr>
          <p:cNvSpPr/>
          <p:nvPr/>
        </p:nvSpPr>
        <p:spPr>
          <a:xfrm>
            <a:off x="-958828" y="5767884"/>
            <a:ext cx="1170983" cy="1467134"/>
          </a:xfrm>
          <a:custGeom>
            <a:avLst/>
            <a:gdLst>
              <a:gd name="connsiteX0" fmla="*/ 25831 w 1170983"/>
              <a:gd name="connsiteY0" fmla="*/ 25590 h 1467134"/>
              <a:gd name="connsiteX1" fmla="*/ 576881 w 1170983"/>
              <a:gd name="connsiteY1" fmla="*/ 1451439 h 1467134"/>
              <a:gd name="connsiteX2" fmla="*/ 1147563 w 1170983"/>
              <a:gd name="connsiteY2" fmla="*/ 1241263 h 1467134"/>
            </a:gdLst>
            <a:ahLst/>
            <a:cxnLst>
              <a:cxn ang="0">
                <a:pos x="connsiteX0" y="connsiteY0"/>
              </a:cxn>
              <a:cxn ang="0">
                <a:pos x="connsiteX1" y="connsiteY1"/>
              </a:cxn>
              <a:cxn ang="0">
                <a:pos x="connsiteX2" y="connsiteY2"/>
              </a:cxn>
            </a:cxnLst>
            <a:rect l="l" t="t" r="r" b="b"/>
            <a:pathLst>
              <a:path w="1170983" h="1467134">
                <a:moveTo>
                  <a:pt x="25831" y="25590"/>
                </a:moveTo>
                <a:lnTo>
                  <a:pt x="576881" y="1451439"/>
                </a:lnTo>
                <a:lnTo>
                  <a:pt x="1147563" y="1241263"/>
                </a:lnTo>
                <a:close/>
              </a:path>
            </a:pathLst>
          </a:custGeom>
          <a:solidFill>
            <a:srgbClr val="B8E3C7"/>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6838D93-0128-40D7-AA80-8774A5C1979E}"/>
              </a:ext>
            </a:extLst>
          </p:cNvPr>
          <p:cNvSpPr/>
          <p:nvPr/>
        </p:nvSpPr>
        <p:spPr>
          <a:xfrm>
            <a:off x="162560" y="6634858"/>
            <a:ext cx="2169763" cy="1910686"/>
          </a:xfrm>
          <a:custGeom>
            <a:avLst/>
            <a:gdLst>
              <a:gd name="connsiteX0" fmla="*/ 25831 w 2169762"/>
              <a:gd name="connsiteY0" fmla="*/ 374289 h 1910686"/>
              <a:gd name="connsiteX1" fmla="*/ 2152543 w 2169762"/>
              <a:gd name="connsiteY1" fmla="*/ 1894991 h 1910686"/>
              <a:gd name="connsiteX2" fmla="*/ 891669 w 2169762"/>
              <a:gd name="connsiteY2" fmla="*/ 25590 h 1910686"/>
            </a:gdLst>
            <a:ahLst/>
            <a:cxnLst>
              <a:cxn ang="0">
                <a:pos x="connsiteX0" y="connsiteY0"/>
              </a:cxn>
              <a:cxn ang="0">
                <a:pos x="connsiteX1" y="connsiteY1"/>
              </a:cxn>
              <a:cxn ang="0">
                <a:pos x="connsiteX2" y="connsiteY2"/>
              </a:cxn>
            </a:cxnLst>
            <a:rect l="l" t="t" r="r" b="b"/>
            <a:pathLst>
              <a:path w="2169762" h="1910686">
                <a:moveTo>
                  <a:pt x="25831" y="374289"/>
                </a:moveTo>
                <a:lnTo>
                  <a:pt x="2152543" y="1894991"/>
                </a:lnTo>
                <a:lnTo>
                  <a:pt x="891669" y="25590"/>
                </a:lnTo>
                <a:close/>
              </a:path>
            </a:pathLst>
          </a:custGeom>
          <a:solidFill>
            <a:srgbClr val="C9EAC8"/>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AFD3DB7-C4F1-42EF-8967-300DE707F15B}"/>
              </a:ext>
            </a:extLst>
          </p:cNvPr>
          <p:cNvSpPr/>
          <p:nvPr/>
        </p:nvSpPr>
        <p:spPr>
          <a:xfrm>
            <a:off x="1028399" y="6510322"/>
            <a:ext cx="2135322" cy="2013044"/>
          </a:xfrm>
          <a:custGeom>
            <a:avLst/>
            <a:gdLst>
              <a:gd name="connsiteX0" fmla="*/ 25831 w 2135322"/>
              <a:gd name="connsiteY0" fmla="*/ 150126 h 2013044"/>
              <a:gd name="connsiteX1" fmla="*/ 1286704 w 2135322"/>
              <a:gd name="connsiteY1" fmla="*/ 2019527 h 2013044"/>
              <a:gd name="connsiteX2" fmla="*/ 2142210 w 2135322"/>
              <a:gd name="connsiteY2" fmla="*/ 25590 h 2013044"/>
            </a:gdLst>
            <a:ahLst/>
            <a:cxnLst>
              <a:cxn ang="0">
                <a:pos x="connsiteX0" y="connsiteY0"/>
              </a:cxn>
              <a:cxn ang="0">
                <a:pos x="connsiteX1" y="connsiteY1"/>
              </a:cxn>
              <a:cxn ang="0">
                <a:pos x="connsiteX2" y="connsiteY2"/>
              </a:cxn>
            </a:cxnLst>
            <a:rect l="l" t="t" r="r" b="b"/>
            <a:pathLst>
              <a:path w="2135322" h="2013044">
                <a:moveTo>
                  <a:pt x="25831" y="150126"/>
                </a:moveTo>
                <a:lnTo>
                  <a:pt x="1286704" y="2019527"/>
                </a:lnTo>
                <a:lnTo>
                  <a:pt x="2142210" y="25590"/>
                </a:lnTo>
                <a:close/>
              </a:path>
            </a:pathLst>
          </a:custGeom>
          <a:solidFill>
            <a:srgbClr val="D5EFD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2FE4FFC-4F22-481A-B154-A716620A5FD6}"/>
              </a:ext>
            </a:extLst>
          </p:cNvPr>
          <p:cNvSpPr/>
          <p:nvPr/>
        </p:nvSpPr>
        <p:spPr>
          <a:xfrm>
            <a:off x="3144778" y="6508616"/>
            <a:ext cx="2032000" cy="1740089"/>
          </a:xfrm>
          <a:custGeom>
            <a:avLst/>
            <a:gdLst>
              <a:gd name="connsiteX0" fmla="*/ 25831 w 2031999"/>
              <a:gd name="connsiteY0" fmla="*/ 25590 h 1740089"/>
              <a:gd name="connsiteX1" fmla="*/ 1555341 w 2031999"/>
              <a:gd name="connsiteY1" fmla="*/ 1566763 h 1740089"/>
              <a:gd name="connsiteX2" fmla="*/ 2021324 w 2031999"/>
              <a:gd name="connsiteY2" fmla="*/ 1719277 h 1740089"/>
            </a:gdLst>
            <a:ahLst/>
            <a:cxnLst>
              <a:cxn ang="0">
                <a:pos x="connsiteX0" y="connsiteY0"/>
              </a:cxn>
              <a:cxn ang="0">
                <a:pos x="connsiteX1" y="connsiteY1"/>
              </a:cxn>
              <a:cxn ang="0">
                <a:pos x="connsiteX2" y="connsiteY2"/>
              </a:cxn>
            </a:cxnLst>
            <a:rect l="l" t="t" r="r" b="b"/>
            <a:pathLst>
              <a:path w="2031999" h="1740089">
                <a:moveTo>
                  <a:pt x="25831" y="25590"/>
                </a:moveTo>
                <a:lnTo>
                  <a:pt x="1555341" y="1566763"/>
                </a:lnTo>
                <a:lnTo>
                  <a:pt x="2021324" y="1719277"/>
                </a:lnTo>
                <a:close/>
              </a:path>
            </a:pathLst>
          </a:custGeom>
          <a:solidFill>
            <a:srgbClr val="E7F6E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FDF7E11-7CA7-4455-9633-402DE99CCFC8}"/>
              </a:ext>
            </a:extLst>
          </p:cNvPr>
          <p:cNvSpPr/>
          <p:nvPr/>
        </p:nvSpPr>
        <p:spPr>
          <a:xfrm>
            <a:off x="2289272" y="6508616"/>
            <a:ext cx="2410847" cy="2013044"/>
          </a:xfrm>
          <a:custGeom>
            <a:avLst/>
            <a:gdLst>
              <a:gd name="connsiteX0" fmla="*/ 881337 w 2410847"/>
              <a:gd name="connsiteY0" fmla="*/ 25590 h 2013044"/>
              <a:gd name="connsiteX1" fmla="*/ 25831 w 2410847"/>
              <a:gd name="connsiteY1" fmla="*/ 2021233 h 2013044"/>
              <a:gd name="connsiteX2" fmla="*/ 2410848 w 2410847"/>
              <a:gd name="connsiteY2" fmla="*/ 1568469 h 2013044"/>
            </a:gdLst>
            <a:ahLst/>
            <a:cxnLst>
              <a:cxn ang="0">
                <a:pos x="connsiteX0" y="connsiteY0"/>
              </a:cxn>
              <a:cxn ang="0">
                <a:pos x="connsiteX1" y="connsiteY1"/>
              </a:cxn>
              <a:cxn ang="0">
                <a:pos x="connsiteX2" y="connsiteY2"/>
              </a:cxn>
            </a:cxnLst>
            <a:rect l="l" t="t" r="r" b="b"/>
            <a:pathLst>
              <a:path w="2410847" h="2013044">
                <a:moveTo>
                  <a:pt x="881337" y="25590"/>
                </a:moveTo>
                <a:lnTo>
                  <a:pt x="25831" y="2021233"/>
                </a:lnTo>
                <a:lnTo>
                  <a:pt x="2410848" y="1568469"/>
                </a:lnTo>
                <a:close/>
              </a:path>
            </a:pathLst>
          </a:custGeom>
          <a:solidFill>
            <a:srgbClr val="DEF2D8"/>
          </a:solidFill>
          <a:ln w="952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0A75686B-B96E-425A-9EEF-09C944412C63}"/>
              </a:ext>
            </a:extLst>
          </p:cNvPr>
          <p:cNvGrpSpPr/>
          <p:nvPr/>
        </p:nvGrpSpPr>
        <p:grpSpPr>
          <a:xfrm>
            <a:off x="6419570" y="-1411682"/>
            <a:ext cx="6278192" cy="4024383"/>
            <a:chOff x="6470370" y="-1427897"/>
            <a:chExt cx="6278192" cy="4024383"/>
          </a:xfrm>
        </p:grpSpPr>
        <p:sp>
          <p:nvSpPr>
            <p:cNvPr id="50" name="Freeform: Shape 49">
              <a:extLst>
                <a:ext uri="{FF2B5EF4-FFF2-40B4-BE49-F238E27FC236}">
                  <a16:creationId xmlns:a16="http://schemas.microsoft.com/office/drawing/2014/main" id="{07C87EFD-11D5-4C3A-A288-87DF8777A60C}"/>
                </a:ext>
              </a:extLst>
            </p:cNvPr>
            <p:cNvSpPr/>
            <p:nvPr/>
          </p:nvSpPr>
          <p:spPr>
            <a:xfrm>
              <a:off x="11026528" y="945107"/>
              <a:ext cx="1722034" cy="1637731"/>
            </a:xfrm>
            <a:custGeom>
              <a:avLst/>
              <a:gdLst>
                <a:gd name="connsiteX0" fmla="*/ 1725822 w 1722033"/>
                <a:gd name="connsiteY0" fmla="*/ 1613165 h 1637731"/>
                <a:gd name="connsiteX1" fmla="*/ 1467517 w 1722033"/>
                <a:gd name="connsiteY1" fmla="*/ 25590 h 1637731"/>
                <a:gd name="connsiteX2" fmla="*/ 25831 w 1722033"/>
                <a:gd name="connsiteY2" fmla="*/ 1053266 h 1637731"/>
              </a:gdLst>
              <a:ahLst/>
              <a:cxnLst>
                <a:cxn ang="0">
                  <a:pos x="connsiteX0" y="connsiteY0"/>
                </a:cxn>
                <a:cxn ang="0">
                  <a:pos x="connsiteX1" y="connsiteY1"/>
                </a:cxn>
                <a:cxn ang="0">
                  <a:pos x="connsiteX2" y="connsiteY2"/>
                </a:cxn>
              </a:cxnLst>
              <a:rect l="l" t="t" r="r" b="b"/>
              <a:pathLst>
                <a:path w="1722033" h="1637731">
                  <a:moveTo>
                    <a:pt x="1725822" y="1613165"/>
                  </a:moveTo>
                  <a:lnTo>
                    <a:pt x="1467517" y="25590"/>
                  </a:lnTo>
                  <a:lnTo>
                    <a:pt x="25831" y="1053266"/>
                  </a:lnTo>
                  <a:close/>
                </a:path>
              </a:pathLst>
            </a:custGeom>
            <a:solidFill>
              <a:srgbClr val="3D88B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A00891D-C7E7-4ADD-92EB-6AF04969A9DA}"/>
                </a:ext>
              </a:extLst>
            </p:cNvPr>
            <p:cNvSpPr/>
            <p:nvPr/>
          </p:nvSpPr>
          <p:spPr>
            <a:xfrm>
              <a:off x="10822983" y="-1427897"/>
              <a:ext cx="1515390" cy="1501254"/>
            </a:xfrm>
            <a:custGeom>
              <a:avLst/>
              <a:gdLst>
                <a:gd name="connsiteX0" fmla="*/ 1504369 w 1515389"/>
                <a:gd name="connsiteY0" fmla="*/ 1499889 h 1501253"/>
                <a:gd name="connsiteX1" fmla="*/ 1385893 w 1515389"/>
                <a:gd name="connsiteY1" fmla="*/ 25590 h 1501253"/>
                <a:gd name="connsiteX2" fmla="*/ 25831 w 1515389"/>
                <a:gd name="connsiteY2" fmla="*/ 746532 h 1501253"/>
              </a:gdLst>
              <a:ahLst/>
              <a:cxnLst>
                <a:cxn ang="0">
                  <a:pos x="connsiteX0" y="connsiteY0"/>
                </a:cxn>
                <a:cxn ang="0">
                  <a:pos x="connsiteX1" y="connsiteY1"/>
                </a:cxn>
                <a:cxn ang="0">
                  <a:pos x="connsiteX2" y="connsiteY2"/>
                </a:cxn>
              </a:cxnLst>
              <a:rect l="l" t="t" r="r" b="b"/>
              <a:pathLst>
                <a:path w="1515389" h="1501253">
                  <a:moveTo>
                    <a:pt x="1504369" y="1499889"/>
                  </a:moveTo>
                  <a:lnTo>
                    <a:pt x="1385893" y="25590"/>
                  </a:lnTo>
                  <a:lnTo>
                    <a:pt x="25831" y="746532"/>
                  </a:lnTo>
                  <a:close/>
                </a:path>
              </a:pathLst>
            </a:custGeom>
            <a:solidFill>
              <a:srgbClr val="0E67A9"/>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8CAFCC5-5C43-4A04-8451-DC885A903D21}"/>
                </a:ext>
              </a:extLst>
            </p:cNvPr>
            <p:cNvSpPr/>
            <p:nvPr/>
          </p:nvSpPr>
          <p:spPr>
            <a:xfrm>
              <a:off x="11027216" y="46402"/>
              <a:ext cx="1480949" cy="1944806"/>
            </a:xfrm>
            <a:custGeom>
              <a:avLst/>
              <a:gdLst>
                <a:gd name="connsiteX0" fmla="*/ 1466828 w 1480949"/>
                <a:gd name="connsiteY0" fmla="*/ 924295 h 1944805"/>
                <a:gd name="connsiteX1" fmla="*/ 1300136 w 1480949"/>
                <a:gd name="connsiteY1" fmla="*/ 25590 h 1944805"/>
                <a:gd name="connsiteX2" fmla="*/ 25831 w 1480949"/>
                <a:gd name="connsiteY2" fmla="*/ 1951971 h 1944805"/>
              </a:gdLst>
              <a:ahLst/>
              <a:cxnLst>
                <a:cxn ang="0">
                  <a:pos x="connsiteX0" y="connsiteY0"/>
                </a:cxn>
                <a:cxn ang="0">
                  <a:pos x="connsiteX1" y="connsiteY1"/>
                </a:cxn>
                <a:cxn ang="0">
                  <a:pos x="connsiteX2" y="connsiteY2"/>
                </a:cxn>
              </a:cxnLst>
              <a:rect l="l" t="t" r="r" b="b"/>
              <a:pathLst>
                <a:path w="1480949" h="1944805">
                  <a:moveTo>
                    <a:pt x="1466828" y="924295"/>
                  </a:moveTo>
                  <a:lnTo>
                    <a:pt x="1300136" y="25590"/>
                  </a:lnTo>
                  <a:lnTo>
                    <a:pt x="25831" y="1951971"/>
                  </a:lnTo>
                  <a:close/>
                </a:path>
              </a:pathLst>
            </a:custGeom>
            <a:solidFill>
              <a:srgbClr val="2C7FB5"/>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78B52EF-9590-4165-B451-026CA3E68540}"/>
                </a:ext>
              </a:extLst>
            </p:cNvPr>
            <p:cNvSpPr/>
            <p:nvPr/>
          </p:nvSpPr>
          <p:spPr>
            <a:xfrm>
              <a:off x="10822983" y="-706954"/>
              <a:ext cx="1515390" cy="2729552"/>
            </a:xfrm>
            <a:custGeom>
              <a:avLst/>
              <a:gdLst>
                <a:gd name="connsiteX0" fmla="*/ 1504369 w 1515389"/>
                <a:gd name="connsiteY0" fmla="*/ 778946 h 2729551"/>
                <a:gd name="connsiteX1" fmla="*/ 25831 w 1515389"/>
                <a:gd name="connsiteY1" fmla="*/ 25590 h 2729551"/>
                <a:gd name="connsiteX2" fmla="*/ 230063 w 1515389"/>
                <a:gd name="connsiteY2" fmla="*/ 2705327 h 2729551"/>
              </a:gdLst>
              <a:ahLst/>
              <a:cxnLst>
                <a:cxn ang="0">
                  <a:pos x="connsiteX0" y="connsiteY0"/>
                </a:cxn>
                <a:cxn ang="0">
                  <a:pos x="connsiteX1" y="connsiteY1"/>
                </a:cxn>
                <a:cxn ang="0">
                  <a:pos x="connsiteX2" y="connsiteY2"/>
                </a:cxn>
              </a:cxnLst>
              <a:rect l="l" t="t" r="r" b="b"/>
              <a:pathLst>
                <a:path w="1515389" h="2729551">
                  <a:moveTo>
                    <a:pt x="1504369" y="778946"/>
                  </a:moveTo>
                  <a:lnTo>
                    <a:pt x="25831" y="25590"/>
                  </a:lnTo>
                  <a:lnTo>
                    <a:pt x="230063" y="2705327"/>
                  </a:lnTo>
                  <a:close/>
                </a:path>
              </a:pathLst>
            </a:custGeom>
            <a:solidFill>
              <a:srgbClr val="227CB7"/>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D04DB51-8ACC-494E-A9AC-E4D11B4F51C2}"/>
                </a:ext>
              </a:extLst>
            </p:cNvPr>
            <p:cNvSpPr/>
            <p:nvPr/>
          </p:nvSpPr>
          <p:spPr>
            <a:xfrm>
              <a:off x="9735691" y="-706954"/>
              <a:ext cx="1308746" cy="2729552"/>
            </a:xfrm>
            <a:custGeom>
              <a:avLst/>
              <a:gdLst>
                <a:gd name="connsiteX0" fmla="*/ 1316668 w 1308745"/>
                <a:gd name="connsiteY0" fmla="*/ 2705327 h 2729551"/>
                <a:gd name="connsiteX1" fmla="*/ 1113123 w 1308745"/>
                <a:gd name="connsiteY1" fmla="*/ 25590 h 2729551"/>
                <a:gd name="connsiteX2" fmla="*/ 25831 w 1308745"/>
                <a:gd name="connsiteY2" fmla="*/ 639056 h 2729551"/>
              </a:gdLst>
              <a:ahLst/>
              <a:cxnLst>
                <a:cxn ang="0">
                  <a:pos x="connsiteX0" y="connsiteY0"/>
                </a:cxn>
                <a:cxn ang="0">
                  <a:pos x="connsiteX1" y="connsiteY1"/>
                </a:cxn>
                <a:cxn ang="0">
                  <a:pos x="connsiteX2" y="connsiteY2"/>
                </a:cxn>
              </a:cxnLst>
              <a:rect l="l" t="t" r="r" b="b"/>
              <a:pathLst>
                <a:path w="1308745" h="2729551">
                  <a:moveTo>
                    <a:pt x="1316668" y="2705327"/>
                  </a:moveTo>
                  <a:lnTo>
                    <a:pt x="1113123" y="25590"/>
                  </a:lnTo>
                  <a:lnTo>
                    <a:pt x="25831" y="639056"/>
                  </a:lnTo>
                  <a:close/>
                </a:path>
              </a:pathLst>
            </a:custGeom>
            <a:solidFill>
              <a:srgbClr val="2785BB"/>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DA2F568-5FAE-4B70-B396-B19190907A79}"/>
                </a:ext>
              </a:extLst>
            </p:cNvPr>
            <p:cNvSpPr/>
            <p:nvPr/>
          </p:nvSpPr>
          <p:spPr>
            <a:xfrm>
              <a:off x="9735691" y="-93488"/>
              <a:ext cx="1308746" cy="2115403"/>
            </a:xfrm>
            <a:custGeom>
              <a:avLst/>
              <a:gdLst>
                <a:gd name="connsiteX0" fmla="*/ 1316668 w 1308745"/>
                <a:gd name="connsiteY0" fmla="*/ 2091860 h 2115402"/>
                <a:gd name="connsiteX1" fmla="*/ 25831 w 1308745"/>
                <a:gd name="connsiteY1" fmla="*/ 25590 h 2115402"/>
                <a:gd name="connsiteX2" fmla="*/ 47184 w 1308745"/>
                <a:gd name="connsiteY2" fmla="*/ 1623742 h 2115402"/>
              </a:gdLst>
              <a:ahLst/>
              <a:cxnLst>
                <a:cxn ang="0">
                  <a:pos x="connsiteX0" y="connsiteY0"/>
                </a:cxn>
                <a:cxn ang="0">
                  <a:pos x="connsiteX1" y="connsiteY1"/>
                </a:cxn>
                <a:cxn ang="0">
                  <a:pos x="connsiteX2" y="connsiteY2"/>
                </a:cxn>
              </a:cxnLst>
              <a:rect l="l" t="t" r="r" b="b"/>
              <a:pathLst>
                <a:path w="1308745" h="2115402">
                  <a:moveTo>
                    <a:pt x="1316668" y="2091860"/>
                  </a:moveTo>
                  <a:lnTo>
                    <a:pt x="25831" y="25590"/>
                  </a:lnTo>
                  <a:lnTo>
                    <a:pt x="47184" y="1623742"/>
                  </a:lnTo>
                  <a:close/>
                </a:path>
              </a:pathLst>
            </a:custGeom>
            <a:solidFill>
              <a:srgbClr val="3695C3"/>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CF0D538-281F-4BB8-BA79-90132EFDEACD}"/>
                </a:ext>
              </a:extLst>
            </p:cNvPr>
            <p:cNvSpPr/>
            <p:nvPr/>
          </p:nvSpPr>
          <p:spPr>
            <a:xfrm>
              <a:off x="9735691" y="-766322"/>
              <a:ext cx="1136542" cy="716507"/>
            </a:xfrm>
            <a:custGeom>
              <a:avLst/>
              <a:gdLst>
                <a:gd name="connsiteX0" fmla="*/ 1113123 w 1136542"/>
                <a:gd name="connsiteY0" fmla="*/ 84957 h 716507"/>
                <a:gd name="connsiteX1" fmla="*/ 644386 w 1136542"/>
                <a:gd name="connsiteY1" fmla="*/ 25590 h 716507"/>
                <a:gd name="connsiteX2" fmla="*/ 25831 w 1136542"/>
                <a:gd name="connsiteY2" fmla="*/ 698424 h 716507"/>
              </a:gdLst>
              <a:ahLst/>
              <a:cxnLst>
                <a:cxn ang="0">
                  <a:pos x="connsiteX0" y="connsiteY0"/>
                </a:cxn>
                <a:cxn ang="0">
                  <a:pos x="connsiteX1" y="connsiteY1"/>
                </a:cxn>
                <a:cxn ang="0">
                  <a:pos x="connsiteX2" y="connsiteY2"/>
                </a:cxn>
              </a:cxnLst>
              <a:rect l="l" t="t" r="r" b="b"/>
              <a:pathLst>
                <a:path w="1136542" h="716507">
                  <a:moveTo>
                    <a:pt x="1113123" y="84957"/>
                  </a:moveTo>
                  <a:lnTo>
                    <a:pt x="644386" y="25590"/>
                  </a:lnTo>
                  <a:lnTo>
                    <a:pt x="25831" y="698424"/>
                  </a:lnTo>
                  <a:close/>
                </a:path>
              </a:pathLst>
            </a:custGeom>
            <a:solidFill>
              <a:srgbClr val="1E79B5"/>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B5EBBFA-2219-4ECC-A0B0-F13E92A30160}"/>
                </a:ext>
              </a:extLst>
            </p:cNvPr>
            <p:cNvSpPr/>
            <p:nvPr/>
          </p:nvSpPr>
          <p:spPr>
            <a:xfrm>
              <a:off x="9757044" y="1504665"/>
              <a:ext cx="1308746" cy="1091821"/>
            </a:xfrm>
            <a:custGeom>
              <a:avLst/>
              <a:gdLst>
                <a:gd name="connsiteX0" fmla="*/ 1295315 w 1308745"/>
                <a:gd name="connsiteY0" fmla="*/ 493708 h 1091820"/>
                <a:gd name="connsiteX1" fmla="*/ 25831 w 1308745"/>
                <a:gd name="connsiteY1" fmla="*/ 25590 h 1091820"/>
                <a:gd name="connsiteX2" fmla="*/ 725321 w 1308745"/>
                <a:gd name="connsiteY2" fmla="*/ 1069643 h 1091820"/>
              </a:gdLst>
              <a:ahLst/>
              <a:cxnLst>
                <a:cxn ang="0">
                  <a:pos x="connsiteX0" y="connsiteY0"/>
                </a:cxn>
                <a:cxn ang="0">
                  <a:pos x="connsiteX1" y="connsiteY1"/>
                </a:cxn>
                <a:cxn ang="0">
                  <a:pos x="connsiteX2" y="connsiteY2"/>
                </a:cxn>
              </a:cxnLst>
              <a:rect l="l" t="t" r="r" b="b"/>
              <a:pathLst>
                <a:path w="1308745" h="1091820">
                  <a:moveTo>
                    <a:pt x="1295315" y="493708"/>
                  </a:moveTo>
                  <a:lnTo>
                    <a:pt x="25831" y="25590"/>
                  </a:lnTo>
                  <a:lnTo>
                    <a:pt x="725321" y="1069643"/>
                  </a:lnTo>
                  <a:close/>
                </a:path>
              </a:pathLst>
            </a:custGeom>
            <a:solidFill>
              <a:srgbClr val="489DC2"/>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51AE11C-7362-42CF-8FB3-5318CFC6666F}"/>
                </a:ext>
              </a:extLst>
            </p:cNvPr>
            <p:cNvSpPr/>
            <p:nvPr/>
          </p:nvSpPr>
          <p:spPr>
            <a:xfrm>
              <a:off x="8450021" y="-766322"/>
              <a:ext cx="1928678" cy="716507"/>
            </a:xfrm>
            <a:custGeom>
              <a:avLst/>
              <a:gdLst>
                <a:gd name="connsiteX0" fmla="*/ 1930056 w 1928677"/>
                <a:gd name="connsiteY0" fmla="*/ 25590 h 716507"/>
                <a:gd name="connsiteX1" fmla="*/ 25831 w 1928677"/>
                <a:gd name="connsiteY1" fmla="*/ 63121 h 716507"/>
                <a:gd name="connsiteX2" fmla="*/ 1311501 w 1928677"/>
                <a:gd name="connsiteY2" fmla="*/ 698424 h 716507"/>
              </a:gdLst>
              <a:ahLst/>
              <a:cxnLst>
                <a:cxn ang="0">
                  <a:pos x="connsiteX0" y="connsiteY0"/>
                </a:cxn>
                <a:cxn ang="0">
                  <a:pos x="connsiteX1" y="connsiteY1"/>
                </a:cxn>
                <a:cxn ang="0">
                  <a:pos x="connsiteX2" y="connsiteY2"/>
                </a:cxn>
              </a:cxnLst>
              <a:rect l="l" t="t" r="r" b="b"/>
              <a:pathLst>
                <a:path w="1928677" h="716507">
                  <a:moveTo>
                    <a:pt x="1930056" y="25590"/>
                  </a:moveTo>
                  <a:lnTo>
                    <a:pt x="25831" y="63121"/>
                  </a:lnTo>
                  <a:lnTo>
                    <a:pt x="1311501" y="698424"/>
                  </a:lnTo>
                  <a:close/>
                </a:path>
              </a:pathLst>
            </a:custGeom>
            <a:solidFill>
              <a:srgbClr val="2682BA"/>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20AB0BB-01F7-4482-89FE-0310BCA8D150}"/>
                </a:ext>
              </a:extLst>
            </p:cNvPr>
            <p:cNvSpPr/>
            <p:nvPr/>
          </p:nvSpPr>
          <p:spPr>
            <a:xfrm>
              <a:off x="8450021" y="-728791"/>
              <a:ext cx="1308746" cy="682388"/>
            </a:xfrm>
            <a:custGeom>
              <a:avLst/>
              <a:gdLst>
                <a:gd name="connsiteX0" fmla="*/ 1311501 w 1308745"/>
                <a:gd name="connsiteY0" fmla="*/ 660893 h 682387"/>
                <a:gd name="connsiteX1" fmla="*/ 25831 w 1308745"/>
                <a:gd name="connsiteY1" fmla="*/ 25590 h 682387"/>
                <a:gd name="connsiteX2" fmla="*/ 84724 w 1308745"/>
                <a:gd name="connsiteY2" fmla="*/ 196187 h 682387"/>
              </a:gdLst>
              <a:ahLst/>
              <a:cxnLst>
                <a:cxn ang="0">
                  <a:pos x="connsiteX0" y="connsiteY0"/>
                </a:cxn>
                <a:cxn ang="0">
                  <a:pos x="connsiteX1" y="connsiteY1"/>
                </a:cxn>
                <a:cxn ang="0">
                  <a:pos x="connsiteX2" y="connsiteY2"/>
                </a:cxn>
              </a:cxnLst>
              <a:rect l="l" t="t" r="r" b="b"/>
              <a:pathLst>
                <a:path w="1308745" h="682387">
                  <a:moveTo>
                    <a:pt x="1311501" y="660893"/>
                  </a:moveTo>
                  <a:lnTo>
                    <a:pt x="25831" y="25590"/>
                  </a:lnTo>
                  <a:lnTo>
                    <a:pt x="84724" y="196187"/>
                  </a:lnTo>
                  <a:close/>
                </a:path>
              </a:pathLst>
            </a:custGeom>
            <a:solidFill>
              <a:srgbClr val="2F8ABE"/>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6A63411-5694-4F9B-BA9B-EF5C0F91D843}"/>
                </a:ext>
              </a:extLst>
            </p:cNvPr>
            <p:cNvSpPr/>
            <p:nvPr/>
          </p:nvSpPr>
          <p:spPr>
            <a:xfrm>
              <a:off x="8562986" y="-93488"/>
              <a:ext cx="1239864" cy="1637731"/>
            </a:xfrm>
            <a:custGeom>
              <a:avLst/>
              <a:gdLst>
                <a:gd name="connsiteX0" fmla="*/ 1219888 w 1239864"/>
                <a:gd name="connsiteY0" fmla="*/ 1623742 h 1637731"/>
                <a:gd name="connsiteX1" fmla="*/ 1198535 w 1239864"/>
                <a:gd name="connsiteY1" fmla="*/ 25590 h 1637731"/>
                <a:gd name="connsiteX2" fmla="*/ 25831 w 1239864"/>
                <a:gd name="connsiteY2" fmla="*/ 1101715 h 1637731"/>
              </a:gdLst>
              <a:ahLst/>
              <a:cxnLst>
                <a:cxn ang="0">
                  <a:pos x="connsiteX0" y="connsiteY0"/>
                </a:cxn>
                <a:cxn ang="0">
                  <a:pos x="connsiteX1" y="connsiteY1"/>
                </a:cxn>
                <a:cxn ang="0">
                  <a:pos x="connsiteX2" y="connsiteY2"/>
                </a:cxn>
              </a:cxnLst>
              <a:rect l="l" t="t" r="r" b="b"/>
              <a:pathLst>
                <a:path w="1239864" h="1637731">
                  <a:moveTo>
                    <a:pt x="1219888" y="1623742"/>
                  </a:moveTo>
                  <a:lnTo>
                    <a:pt x="1198535" y="25590"/>
                  </a:lnTo>
                  <a:lnTo>
                    <a:pt x="25831" y="1101715"/>
                  </a:lnTo>
                  <a:close/>
                </a:path>
              </a:pathLst>
            </a:custGeom>
            <a:solidFill>
              <a:srgbClr val="3898C5"/>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7600C29-6B6E-423F-A87C-4EDD017CE8CF}"/>
                </a:ext>
              </a:extLst>
            </p:cNvPr>
            <p:cNvSpPr/>
            <p:nvPr/>
          </p:nvSpPr>
          <p:spPr>
            <a:xfrm>
              <a:off x="8508914" y="-556147"/>
              <a:ext cx="1274305" cy="1569492"/>
            </a:xfrm>
            <a:custGeom>
              <a:avLst/>
              <a:gdLst>
                <a:gd name="connsiteX0" fmla="*/ 1252607 w 1274305"/>
                <a:gd name="connsiteY0" fmla="*/ 488249 h 1569492"/>
                <a:gd name="connsiteX1" fmla="*/ 25831 w 1274305"/>
                <a:gd name="connsiteY1" fmla="*/ 25590 h 1569492"/>
                <a:gd name="connsiteX2" fmla="*/ 79903 w 1274305"/>
                <a:gd name="connsiteY2" fmla="*/ 1564374 h 1569492"/>
              </a:gdLst>
              <a:ahLst/>
              <a:cxnLst>
                <a:cxn ang="0">
                  <a:pos x="connsiteX0" y="connsiteY0"/>
                </a:cxn>
                <a:cxn ang="0">
                  <a:pos x="connsiteX1" y="connsiteY1"/>
                </a:cxn>
                <a:cxn ang="0">
                  <a:pos x="connsiteX2" y="connsiteY2"/>
                </a:cxn>
              </a:cxnLst>
              <a:rect l="l" t="t" r="r" b="b"/>
              <a:pathLst>
                <a:path w="1274305" h="1569492">
                  <a:moveTo>
                    <a:pt x="1252607" y="488249"/>
                  </a:moveTo>
                  <a:lnTo>
                    <a:pt x="25831" y="25590"/>
                  </a:lnTo>
                  <a:lnTo>
                    <a:pt x="79903" y="1564374"/>
                  </a:lnTo>
                  <a:close/>
                </a:path>
              </a:pathLst>
            </a:custGeom>
            <a:solidFill>
              <a:srgbClr val="3392C1"/>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6B6794E-2E9A-43B5-8B53-4F6E50FF6053}"/>
                </a:ext>
              </a:extLst>
            </p:cNvPr>
            <p:cNvSpPr/>
            <p:nvPr/>
          </p:nvSpPr>
          <p:spPr>
            <a:xfrm>
              <a:off x="6470370" y="-556147"/>
              <a:ext cx="2135322" cy="1569492"/>
            </a:xfrm>
            <a:custGeom>
              <a:avLst/>
              <a:gdLst>
                <a:gd name="connsiteX0" fmla="*/ 2118447 w 2135322"/>
                <a:gd name="connsiteY0" fmla="*/ 1564374 h 1569492"/>
                <a:gd name="connsiteX1" fmla="*/ 2064374 w 2135322"/>
                <a:gd name="connsiteY1" fmla="*/ 25590 h 1569492"/>
                <a:gd name="connsiteX2" fmla="*/ 25831 w 2135322"/>
                <a:gd name="connsiteY2" fmla="*/ 127948 h 1569492"/>
              </a:gdLst>
              <a:ahLst/>
              <a:cxnLst>
                <a:cxn ang="0">
                  <a:pos x="connsiteX0" y="connsiteY0"/>
                </a:cxn>
                <a:cxn ang="0">
                  <a:pos x="connsiteX1" y="connsiteY1"/>
                </a:cxn>
                <a:cxn ang="0">
                  <a:pos x="connsiteX2" y="connsiteY2"/>
                </a:cxn>
              </a:cxnLst>
              <a:rect l="l" t="t" r="r" b="b"/>
              <a:pathLst>
                <a:path w="2135322" h="1569492">
                  <a:moveTo>
                    <a:pt x="2118447" y="1564374"/>
                  </a:moveTo>
                  <a:lnTo>
                    <a:pt x="2064374" y="25590"/>
                  </a:lnTo>
                  <a:lnTo>
                    <a:pt x="25831" y="127948"/>
                  </a:lnTo>
                  <a:close/>
                </a:path>
              </a:pathLst>
            </a:custGeom>
            <a:solidFill>
              <a:srgbClr val="3F9CC6"/>
            </a:solidFill>
            <a:ln w="9525" cap="flat">
              <a:noFill/>
              <a:prstDash val="solid"/>
              <a:miter/>
            </a:ln>
          </p:spPr>
          <p:txBody>
            <a:bodyPr rtlCol="0" anchor="ctr"/>
            <a:lstStyle/>
            <a:p>
              <a:endParaRPr lang="en-US"/>
            </a:p>
          </p:txBody>
        </p:sp>
      </p:grpSp>
      <p:grpSp>
        <p:nvGrpSpPr>
          <p:cNvPr id="70" name="Group 69">
            <a:extLst>
              <a:ext uri="{FF2B5EF4-FFF2-40B4-BE49-F238E27FC236}">
                <a16:creationId xmlns:a16="http://schemas.microsoft.com/office/drawing/2014/main" id="{9786B000-B511-4F20-A1D2-A48D639C9C7F}"/>
              </a:ext>
            </a:extLst>
          </p:cNvPr>
          <p:cNvGrpSpPr/>
          <p:nvPr/>
        </p:nvGrpSpPr>
        <p:grpSpPr>
          <a:xfrm>
            <a:off x="-1448575" y="5041141"/>
            <a:ext cx="6148694" cy="3480519"/>
            <a:chOff x="-1438497" y="5099543"/>
            <a:chExt cx="6148694" cy="3480519"/>
          </a:xfrm>
        </p:grpSpPr>
        <p:sp>
          <p:nvSpPr>
            <p:cNvPr id="64" name="Freeform: Shape 63">
              <a:extLst>
                <a:ext uri="{FF2B5EF4-FFF2-40B4-BE49-F238E27FC236}">
                  <a16:creationId xmlns:a16="http://schemas.microsoft.com/office/drawing/2014/main" id="{28590630-6A29-401C-B87B-CB9EF08C4741}"/>
                </a:ext>
              </a:extLst>
            </p:cNvPr>
            <p:cNvSpPr/>
            <p:nvPr/>
          </p:nvSpPr>
          <p:spPr>
            <a:xfrm>
              <a:off x="-1438497" y="5099543"/>
              <a:ext cx="4615051" cy="1603612"/>
            </a:xfrm>
            <a:custGeom>
              <a:avLst/>
              <a:gdLst>
                <a:gd name="connsiteX0" fmla="*/ 25831 w 4615050"/>
                <a:gd name="connsiteY0" fmla="*/ 25590 h 1603611"/>
                <a:gd name="connsiteX1" fmla="*/ 2502804 w 4615050"/>
                <a:gd name="connsiteY1" fmla="*/ 1595082 h 1603611"/>
                <a:gd name="connsiteX2" fmla="*/ 4619184 w 4615050"/>
                <a:gd name="connsiteY2" fmla="*/ 1468840 h 1603611"/>
              </a:gdLst>
              <a:ahLst/>
              <a:cxnLst>
                <a:cxn ang="0">
                  <a:pos x="connsiteX0" y="connsiteY0"/>
                </a:cxn>
                <a:cxn ang="0">
                  <a:pos x="connsiteX1" y="connsiteY1"/>
                </a:cxn>
                <a:cxn ang="0">
                  <a:pos x="connsiteX2" y="connsiteY2"/>
                </a:cxn>
              </a:cxnLst>
              <a:rect l="l" t="t" r="r" b="b"/>
              <a:pathLst>
                <a:path w="4615050" h="1603611">
                  <a:moveTo>
                    <a:pt x="25831" y="25590"/>
                  </a:moveTo>
                  <a:lnTo>
                    <a:pt x="2502804" y="1595082"/>
                  </a:lnTo>
                  <a:lnTo>
                    <a:pt x="4619184" y="1468840"/>
                  </a:lnTo>
                  <a:close/>
                </a:path>
              </a:pathLst>
            </a:custGeom>
            <a:solidFill>
              <a:srgbClr val="CAEACD"/>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011A64F-1EB2-4148-819A-02AE96461647}"/>
                </a:ext>
              </a:extLst>
            </p:cNvPr>
            <p:cNvSpPr/>
            <p:nvPr/>
          </p:nvSpPr>
          <p:spPr>
            <a:xfrm>
              <a:off x="-948750" y="5802402"/>
              <a:ext cx="2032000" cy="1262418"/>
            </a:xfrm>
            <a:custGeom>
              <a:avLst/>
              <a:gdLst>
                <a:gd name="connsiteX0" fmla="*/ 25831 w 2031999"/>
                <a:gd name="connsiteY0" fmla="*/ 25590 h 1262417"/>
                <a:gd name="connsiteX1" fmla="*/ 1147219 w 2031999"/>
                <a:gd name="connsiteY1" fmla="*/ 1241263 h 1262417"/>
                <a:gd name="connsiteX2" fmla="*/ 2013058 w 2031999"/>
                <a:gd name="connsiteY2" fmla="*/ 892564 h 1262417"/>
              </a:gdLst>
              <a:ahLst/>
              <a:cxnLst>
                <a:cxn ang="0">
                  <a:pos x="connsiteX0" y="connsiteY0"/>
                </a:cxn>
                <a:cxn ang="0">
                  <a:pos x="connsiteX1" y="connsiteY1"/>
                </a:cxn>
                <a:cxn ang="0">
                  <a:pos x="connsiteX2" y="connsiteY2"/>
                </a:cxn>
              </a:cxnLst>
              <a:rect l="l" t="t" r="r" b="b"/>
              <a:pathLst>
                <a:path w="2031999" h="1262417">
                  <a:moveTo>
                    <a:pt x="25831" y="25590"/>
                  </a:moveTo>
                  <a:lnTo>
                    <a:pt x="1147219" y="1241263"/>
                  </a:lnTo>
                  <a:lnTo>
                    <a:pt x="2013058" y="892564"/>
                  </a:lnTo>
                  <a:close/>
                </a:path>
              </a:pathLst>
            </a:custGeom>
            <a:solidFill>
              <a:srgbClr val="BEE5C9"/>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CE46EE1-9607-43FF-901F-7F483D7326D9}"/>
                </a:ext>
              </a:extLst>
            </p:cNvPr>
            <p:cNvSpPr/>
            <p:nvPr/>
          </p:nvSpPr>
          <p:spPr>
            <a:xfrm>
              <a:off x="-948750" y="5802402"/>
              <a:ext cx="1170983" cy="1467134"/>
            </a:xfrm>
            <a:custGeom>
              <a:avLst/>
              <a:gdLst>
                <a:gd name="connsiteX0" fmla="*/ 25831 w 1170983"/>
                <a:gd name="connsiteY0" fmla="*/ 25590 h 1467134"/>
                <a:gd name="connsiteX1" fmla="*/ 576881 w 1170983"/>
                <a:gd name="connsiteY1" fmla="*/ 1451439 h 1467134"/>
                <a:gd name="connsiteX2" fmla="*/ 1147563 w 1170983"/>
                <a:gd name="connsiteY2" fmla="*/ 1241263 h 1467134"/>
              </a:gdLst>
              <a:ahLst/>
              <a:cxnLst>
                <a:cxn ang="0">
                  <a:pos x="connsiteX0" y="connsiteY0"/>
                </a:cxn>
                <a:cxn ang="0">
                  <a:pos x="connsiteX1" y="connsiteY1"/>
                </a:cxn>
                <a:cxn ang="0">
                  <a:pos x="connsiteX2" y="connsiteY2"/>
                </a:cxn>
              </a:cxnLst>
              <a:rect l="l" t="t" r="r" b="b"/>
              <a:pathLst>
                <a:path w="1170983" h="1467134">
                  <a:moveTo>
                    <a:pt x="25831" y="25590"/>
                  </a:moveTo>
                  <a:lnTo>
                    <a:pt x="576881" y="1451439"/>
                  </a:lnTo>
                  <a:lnTo>
                    <a:pt x="1147563" y="1241263"/>
                  </a:lnTo>
                  <a:close/>
                </a:path>
              </a:pathLst>
            </a:custGeom>
            <a:solidFill>
              <a:srgbClr val="B8E3C7"/>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75EF791-82B6-4D7D-84CE-1B896D1FCA39}"/>
                </a:ext>
              </a:extLst>
            </p:cNvPr>
            <p:cNvSpPr/>
            <p:nvPr/>
          </p:nvSpPr>
          <p:spPr>
            <a:xfrm>
              <a:off x="172638" y="6669376"/>
              <a:ext cx="2169763" cy="1910686"/>
            </a:xfrm>
            <a:custGeom>
              <a:avLst/>
              <a:gdLst>
                <a:gd name="connsiteX0" fmla="*/ 25831 w 2169762"/>
                <a:gd name="connsiteY0" fmla="*/ 374289 h 1910686"/>
                <a:gd name="connsiteX1" fmla="*/ 2152543 w 2169762"/>
                <a:gd name="connsiteY1" fmla="*/ 1894991 h 1910686"/>
                <a:gd name="connsiteX2" fmla="*/ 891669 w 2169762"/>
                <a:gd name="connsiteY2" fmla="*/ 25590 h 1910686"/>
              </a:gdLst>
              <a:ahLst/>
              <a:cxnLst>
                <a:cxn ang="0">
                  <a:pos x="connsiteX0" y="connsiteY0"/>
                </a:cxn>
                <a:cxn ang="0">
                  <a:pos x="connsiteX1" y="connsiteY1"/>
                </a:cxn>
                <a:cxn ang="0">
                  <a:pos x="connsiteX2" y="connsiteY2"/>
                </a:cxn>
              </a:cxnLst>
              <a:rect l="l" t="t" r="r" b="b"/>
              <a:pathLst>
                <a:path w="2169762" h="1910686">
                  <a:moveTo>
                    <a:pt x="25831" y="374289"/>
                  </a:moveTo>
                  <a:lnTo>
                    <a:pt x="2152543" y="1894991"/>
                  </a:lnTo>
                  <a:lnTo>
                    <a:pt x="891669" y="25590"/>
                  </a:lnTo>
                  <a:close/>
                </a:path>
              </a:pathLst>
            </a:custGeom>
            <a:solidFill>
              <a:srgbClr val="C9EAC8"/>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943E32B-69DD-4F22-8D32-67C2DF4C5587}"/>
                </a:ext>
              </a:extLst>
            </p:cNvPr>
            <p:cNvSpPr/>
            <p:nvPr/>
          </p:nvSpPr>
          <p:spPr>
            <a:xfrm>
              <a:off x="1038477" y="6544840"/>
              <a:ext cx="2135322" cy="2013044"/>
            </a:xfrm>
            <a:custGeom>
              <a:avLst/>
              <a:gdLst>
                <a:gd name="connsiteX0" fmla="*/ 25831 w 2135322"/>
                <a:gd name="connsiteY0" fmla="*/ 150126 h 2013044"/>
                <a:gd name="connsiteX1" fmla="*/ 1286704 w 2135322"/>
                <a:gd name="connsiteY1" fmla="*/ 2019527 h 2013044"/>
                <a:gd name="connsiteX2" fmla="*/ 2142210 w 2135322"/>
                <a:gd name="connsiteY2" fmla="*/ 25590 h 2013044"/>
              </a:gdLst>
              <a:ahLst/>
              <a:cxnLst>
                <a:cxn ang="0">
                  <a:pos x="connsiteX0" y="connsiteY0"/>
                </a:cxn>
                <a:cxn ang="0">
                  <a:pos x="connsiteX1" y="connsiteY1"/>
                </a:cxn>
                <a:cxn ang="0">
                  <a:pos x="connsiteX2" y="connsiteY2"/>
                </a:cxn>
              </a:cxnLst>
              <a:rect l="l" t="t" r="r" b="b"/>
              <a:pathLst>
                <a:path w="2135322" h="2013044">
                  <a:moveTo>
                    <a:pt x="25831" y="150126"/>
                  </a:moveTo>
                  <a:lnTo>
                    <a:pt x="1286704" y="2019527"/>
                  </a:lnTo>
                  <a:lnTo>
                    <a:pt x="2142210" y="25590"/>
                  </a:lnTo>
                  <a:close/>
                </a:path>
              </a:pathLst>
            </a:custGeom>
            <a:solidFill>
              <a:srgbClr val="D5EFD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C933A70-3DE3-47FE-89BB-6CB58DA6C21F}"/>
                </a:ext>
              </a:extLst>
            </p:cNvPr>
            <p:cNvSpPr/>
            <p:nvPr/>
          </p:nvSpPr>
          <p:spPr>
            <a:xfrm>
              <a:off x="2299350" y="6543134"/>
              <a:ext cx="2410847" cy="2013044"/>
            </a:xfrm>
            <a:custGeom>
              <a:avLst/>
              <a:gdLst>
                <a:gd name="connsiteX0" fmla="*/ 881337 w 2410847"/>
                <a:gd name="connsiteY0" fmla="*/ 25590 h 2013044"/>
                <a:gd name="connsiteX1" fmla="*/ 25831 w 2410847"/>
                <a:gd name="connsiteY1" fmla="*/ 2021233 h 2013044"/>
                <a:gd name="connsiteX2" fmla="*/ 2410848 w 2410847"/>
                <a:gd name="connsiteY2" fmla="*/ 1568469 h 2013044"/>
              </a:gdLst>
              <a:ahLst/>
              <a:cxnLst>
                <a:cxn ang="0">
                  <a:pos x="connsiteX0" y="connsiteY0"/>
                </a:cxn>
                <a:cxn ang="0">
                  <a:pos x="connsiteX1" y="connsiteY1"/>
                </a:cxn>
                <a:cxn ang="0">
                  <a:pos x="connsiteX2" y="connsiteY2"/>
                </a:cxn>
              </a:cxnLst>
              <a:rect l="l" t="t" r="r" b="b"/>
              <a:pathLst>
                <a:path w="2410847" h="2013044">
                  <a:moveTo>
                    <a:pt x="881337" y="25590"/>
                  </a:moveTo>
                  <a:lnTo>
                    <a:pt x="25831" y="2021233"/>
                  </a:lnTo>
                  <a:lnTo>
                    <a:pt x="2410848" y="1568469"/>
                  </a:lnTo>
                  <a:close/>
                </a:path>
              </a:pathLst>
            </a:custGeom>
            <a:solidFill>
              <a:srgbClr val="DEF2D8"/>
            </a:solidFill>
            <a:ln w="9525" cap="flat">
              <a:noFill/>
              <a:prstDash val="solid"/>
              <a:miter/>
            </a:ln>
          </p:spPr>
          <p:txBody>
            <a:bodyPr rtlCol="0" anchor="ctr"/>
            <a:lstStyle/>
            <a:p>
              <a:endParaRPr lang="en-US"/>
            </a:p>
          </p:txBody>
        </p:sp>
      </p:grpSp>
      <p:sp>
        <p:nvSpPr>
          <p:cNvPr id="98" name="Rectangle 97">
            <a:extLst>
              <a:ext uri="{FF2B5EF4-FFF2-40B4-BE49-F238E27FC236}">
                <a16:creationId xmlns:a16="http://schemas.microsoft.com/office/drawing/2014/main" id="{E2F0CA66-9238-46BE-8BB7-16BDB719EB00}"/>
              </a:ext>
            </a:extLst>
          </p:cNvPr>
          <p:cNvSpPr/>
          <p:nvPr/>
        </p:nvSpPr>
        <p:spPr>
          <a:xfrm>
            <a:off x="8795488" y="492938"/>
            <a:ext cx="3041264" cy="1323439"/>
          </a:xfrm>
          <a:prstGeom prst="rect">
            <a:avLst/>
          </a:prstGeom>
        </p:spPr>
        <p:txBody>
          <a:bodyPr wrap="square">
            <a:spAutoFit/>
          </a:bodyPr>
          <a:lstStyle/>
          <a:p>
            <a:pPr algn="ctr"/>
            <a:r>
              <a:rPr lang="en-US" sz="4000" b="1" dirty="0">
                <a:solidFill>
                  <a:srgbClr val="FFFFFF"/>
                </a:solidFill>
                <a:latin typeface="Open Sans" panose="020B0606030504020204" pitchFamily="34" charset="0"/>
              </a:rPr>
              <a:t>Sentiment Analysis</a:t>
            </a:r>
          </a:p>
        </p:txBody>
      </p:sp>
      <p:sp>
        <p:nvSpPr>
          <p:cNvPr id="40" name="TextBox 39">
            <a:extLst>
              <a:ext uri="{FF2B5EF4-FFF2-40B4-BE49-F238E27FC236}">
                <a16:creationId xmlns:a16="http://schemas.microsoft.com/office/drawing/2014/main" id="{96B93582-33BA-4CB0-AFC9-1B3A791AED16}"/>
              </a:ext>
            </a:extLst>
          </p:cNvPr>
          <p:cNvSpPr txBox="1"/>
          <p:nvPr/>
        </p:nvSpPr>
        <p:spPr>
          <a:xfrm>
            <a:off x="8960126" y="2763078"/>
            <a:ext cx="3109954" cy="1384995"/>
          </a:xfrm>
          <a:prstGeom prst="rect">
            <a:avLst/>
          </a:prstGeom>
          <a:noFill/>
        </p:spPr>
        <p:txBody>
          <a:bodyPr wrap="square" rtlCol="0">
            <a:spAutoFit/>
          </a:bodyPr>
          <a:lstStyle/>
          <a:p>
            <a:r>
              <a:rPr lang="en-US" sz="2800" dirty="0">
                <a:solidFill>
                  <a:schemeClr val="bg1"/>
                </a:solidFill>
              </a:rPr>
              <a:t>Opinion Mining on text data along with Emoticon Analysis</a:t>
            </a:r>
            <a:endParaRPr lang="en-US" sz="2800" b="1" dirty="0">
              <a:solidFill>
                <a:schemeClr val="bg1"/>
              </a:solidFill>
            </a:endParaRPr>
          </a:p>
        </p:txBody>
      </p:sp>
      <p:graphicFrame>
        <p:nvGraphicFramePr>
          <p:cNvPr id="44" name="Chart 43">
            <a:extLst>
              <a:ext uri="{FF2B5EF4-FFF2-40B4-BE49-F238E27FC236}">
                <a16:creationId xmlns:a16="http://schemas.microsoft.com/office/drawing/2014/main" id="{A7D65711-F40B-461C-9EB9-E760BB83408B}"/>
              </a:ext>
            </a:extLst>
          </p:cNvPr>
          <p:cNvGraphicFramePr/>
          <p:nvPr>
            <p:extLst>
              <p:ext uri="{D42A27DB-BD31-4B8C-83A1-F6EECF244321}">
                <p14:modId xmlns:p14="http://schemas.microsoft.com/office/powerpoint/2010/main" val="3474853032"/>
              </p:ext>
            </p:extLst>
          </p:nvPr>
        </p:nvGraphicFramePr>
        <p:xfrm>
          <a:off x="420075" y="326703"/>
          <a:ext cx="3782972" cy="32691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 name="Chart 73">
            <a:extLst>
              <a:ext uri="{FF2B5EF4-FFF2-40B4-BE49-F238E27FC236}">
                <a16:creationId xmlns:a16="http://schemas.microsoft.com/office/drawing/2014/main" id="{8654E047-E9BD-431D-98B7-C39FE3C4BF8E}"/>
              </a:ext>
            </a:extLst>
          </p:cNvPr>
          <p:cNvGraphicFramePr/>
          <p:nvPr>
            <p:extLst>
              <p:ext uri="{D42A27DB-BD31-4B8C-83A1-F6EECF244321}">
                <p14:modId xmlns:p14="http://schemas.microsoft.com/office/powerpoint/2010/main" val="468472102"/>
              </p:ext>
            </p:extLst>
          </p:nvPr>
        </p:nvGraphicFramePr>
        <p:xfrm>
          <a:off x="4420626" y="326703"/>
          <a:ext cx="3725070" cy="33327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5" name="Chart 74">
            <a:extLst>
              <a:ext uri="{FF2B5EF4-FFF2-40B4-BE49-F238E27FC236}">
                <a16:creationId xmlns:a16="http://schemas.microsoft.com/office/drawing/2014/main" id="{6EAEF6D8-D1DB-463F-8CC3-8EDD5A17B635}"/>
              </a:ext>
            </a:extLst>
          </p:cNvPr>
          <p:cNvGraphicFramePr/>
          <p:nvPr>
            <p:extLst>
              <p:ext uri="{D42A27DB-BD31-4B8C-83A1-F6EECF244321}">
                <p14:modId xmlns:p14="http://schemas.microsoft.com/office/powerpoint/2010/main" val="2977385886"/>
              </p:ext>
            </p:extLst>
          </p:nvPr>
        </p:nvGraphicFramePr>
        <p:xfrm>
          <a:off x="2439544" y="3222508"/>
          <a:ext cx="4370064" cy="3635492"/>
        </p:xfrm>
        <a:graphic>
          <a:graphicData uri="http://schemas.openxmlformats.org/drawingml/2006/chart">
            <c:chart xmlns:c="http://schemas.openxmlformats.org/drawingml/2006/chart" xmlns:r="http://schemas.openxmlformats.org/officeDocument/2006/relationships" r:id="rId5"/>
          </a:graphicData>
        </a:graphic>
      </p:graphicFrame>
      <p:sp>
        <p:nvSpPr>
          <p:cNvPr id="2" name="Oval 1">
            <a:extLst>
              <a:ext uri="{FF2B5EF4-FFF2-40B4-BE49-F238E27FC236}">
                <a16:creationId xmlns:a16="http://schemas.microsoft.com/office/drawing/2014/main" id="{811D0924-B760-4AE2-B25C-7DDA6E42059B}"/>
              </a:ext>
            </a:extLst>
          </p:cNvPr>
          <p:cNvSpPr/>
          <p:nvPr/>
        </p:nvSpPr>
        <p:spPr>
          <a:xfrm>
            <a:off x="2919161" y="560153"/>
            <a:ext cx="1265923" cy="9388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9ECBBD7-D769-435F-AFC1-1DFC993B4D5E}"/>
              </a:ext>
            </a:extLst>
          </p:cNvPr>
          <p:cNvSpPr/>
          <p:nvPr/>
        </p:nvSpPr>
        <p:spPr>
          <a:xfrm>
            <a:off x="5566998" y="5905802"/>
            <a:ext cx="1265923" cy="9388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4712E1D-6533-4C50-A8C7-D9371A01EF8B}"/>
              </a:ext>
            </a:extLst>
          </p:cNvPr>
          <p:cNvSpPr/>
          <p:nvPr/>
        </p:nvSpPr>
        <p:spPr>
          <a:xfrm>
            <a:off x="6751948" y="514783"/>
            <a:ext cx="1230073" cy="9388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02803"/>
      </p:ext>
    </p:extLst>
  </p:cSld>
  <p:clrMapOvr>
    <a:masterClrMapping/>
  </p:clrMapOvr>
  <mc:AlternateContent xmlns:mc="http://schemas.openxmlformats.org/markup-compatibility/2006" xmlns:p14="http://schemas.microsoft.com/office/powerpoint/2010/main">
    <mc:Choice Requires="p14">
      <p:transition spd="slow" p14:dur="2000" advTm="868"/>
    </mc:Choice>
    <mc:Fallback xmlns="">
      <p:transition spd="slow" advTm="8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1E944-1EF6-4C07-96CD-26B9944FEA6E}"/>
              </a:ext>
            </a:extLst>
          </p:cNvPr>
          <p:cNvPicPr>
            <a:picLocks/>
          </p:cNvPicPr>
          <p:nvPr/>
        </p:nvPicPr>
        <p:blipFill>
          <a:blip r:embed="rId3"/>
          <a:stretch>
            <a:fillRect/>
          </a:stretch>
        </p:blipFill>
        <p:spPr>
          <a:xfrm>
            <a:off x="8224575" y="2667371"/>
            <a:ext cx="2689884" cy="2275165"/>
          </a:xfrm>
          <a:prstGeom prst="rect">
            <a:avLst/>
          </a:prstGeom>
        </p:spPr>
      </p:pic>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91D128AC-0AC8-4194-B096-C50D3597352F}"/>
              </a:ext>
            </a:extLst>
          </p:cNvPr>
          <p:cNvSpPr/>
          <p:nvPr/>
        </p:nvSpPr>
        <p:spPr>
          <a:xfrm>
            <a:off x="1141465" y="3335900"/>
            <a:ext cx="10359603" cy="1015663"/>
          </a:xfrm>
          <a:prstGeom prst="rect">
            <a:avLst/>
          </a:prstGeom>
        </p:spPr>
        <p:txBody>
          <a:bodyPr wrap="square">
            <a:spAutoFit/>
          </a:bodyPr>
          <a:lstStyle/>
          <a:p>
            <a:r>
              <a:rPr lang="en-US" sz="60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“That’s interesting              “</a:t>
            </a:r>
          </a:p>
        </p:txBody>
      </p:sp>
    </p:spTree>
    <p:extLst>
      <p:ext uri="{BB962C8B-B14F-4D97-AF65-F5344CB8AC3E}">
        <p14:creationId xmlns:p14="http://schemas.microsoft.com/office/powerpoint/2010/main" val="3260500850"/>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9346936-3F38-4226-B2B0-AD5C88E345D5}"/>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5049315" y="1241191"/>
            <a:ext cx="8239560" cy="5662314"/>
          </a:xfrm>
          <a:prstGeom prst="rect">
            <a:avLst/>
          </a:prstGeom>
        </p:spPr>
      </p:pic>
      <p:sp>
        <p:nvSpPr>
          <p:cNvPr id="58" name="Freeform: Shape 57">
            <a:extLst>
              <a:ext uri="{FF2B5EF4-FFF2-40B4-BE49-F238E27FC236}">
                <a16:creationId xmlns:a16="http://schemas.microsoft.com/office/drawing/2014/main" id="{7FA44AAE-7406-460D-9BCB-8D4DE90AB744}"/>
              </a:ext>
            </a:extLst>
          </p:cNvPr>
          <p:cNvSpPr/>
          <p:nvPr/>
        </p:nvSpPr>
        <p:spPr>
          <a:xfrm>
            <a:off x="2848544" y="509213"/>
            <a:ext cx="1480949" cy="881903"/>
          </a:xfrm>
          <a:custGeom>
            <a:avLst/>
            <a:gdLst>
              <a:gd name="connsiteX0" fmla="*/ 1459251 w 1480949"/>
              <a:gd name="connsiteY0" fmla="*/ 835243 h 852984"/>
              <a:gd name="connsiteX1" fmla="*/ 625098 w 1480949"/>
              <a:gd name="connsiteY1" fmla="*/ 25590 h 852984"/>
              <a:gd name="connsiteX2" fmla="*/ 25831 w 1480949"/>
              <a:gd name="connsiteY2" fmla="*/ 668399 h 852984"/>
            </a:gdLst>
            <a:ahLst/>
            <a:cxnLst>
              <a:cxn ang="0">
                <a:pos x="connsiteX0" y="connsiteY0"/>
              </a:cxn>
              <a:cxn ang="0">
                <a:pos x="connsiteX1" y="connsiteY1"/>
              </a:cxn>
              <a:cxn ang="0">
                <a:pos x="connsiteX2" y="connsiteY2"/>
              </a:cxn>
            </a:cxnLst>
            <a:rect l="l" t="t" r="r" b="b"/>
            <a:pathLst>
              <a:path w="1480949" h="852984">
                <a:moveTo>
                  <a:pt x="1459251" y="835243"/>
                </a:moveTo>
                <a:lnTo>
                  <a:pt x="625098" y="25590"/>
                </a:lnTo>
                <a:lnTo>
                  <a:pt x="25831" y="668399"/>
                </a:lnTo>
                <a:close/>
              </a:path>
            </a:pathLst>
          </a:custGeom>
          <a:solidFill>
            <a:srgbClr val="85C0C3"/>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547487CB-6842-4A79-BE4B-116B096350CE}"/>
              </a:ext>
            </a:extLst>
          </p:cNvPr>
          <p:cNvGrpSpPr/>
          <p:nvPr/>
        </p:nvGrpSpPr>
        <p:grpSpPr>
          <a:xfrm>
            <a:off x="-1340132" y="-2213044"/>
            <a:ext cx="14698937" cy="4517457"/>
            <a:chOff x="-1340132" y="-2213044"/>
            <a:chExt cx="14698937" cy="4517457"/>
          </a:xfrm>
        </p:grpSpPr>
        <p:sp>
          <p:nvSpPr>
            <p:cNvPr id="42" name="Freeform: Shape 41">
              <a:extLst>
                <a:ext uri="{FF2B5EF4-FFF2-40B4-BE49-F238E27FC236}">
                  <a16:creationId xmlns:a16="http://schemas.microsoft.com/office/drawing/2014/main" id="{0406D3C6-F425-4612-9176-36241E008420}"/>
                </a:ext>
              </a:extLst>
            </p:cNvPr>
            <p:cNvSpPr/>
            <p:nvPr/>
          </p:nvSpPr>
          <p:spPr>
            <a:xfrm>
              <a:off x="11671212" y="-34039"/>
              <a:ext cx="1687593" cy="2328222"/>
            </a:xfrm>
            <a:custGeom>
              <a:avLst/>
              <a:gdLst>
                <a:gd name="connsiteX0" fmla="*/ 1681394 w 1687593"/>
                <a:gd name="connsiteY0" fmla="*/ 1057701 h 2251880"/>
                <a:gd name="connsiteX1" fmla="*/ 1489903 w 1687593"/>
                <a:gd name="connsiteY1" fmla="*/ 25590 h 2251880"/>
                <a:gd name="connsiteX2" fmla="*/ 25831 w 1687593"/>
                <a:gd name="connsiteY2" fmla="*/ 2238233 h 2251880"/>
              </a:gdLst>
              <a:ahLst/>
              <a:cxnLst>
                <a:cxn ang="0">
                  <a:pos x="connsiteX0" y="connsiteY0"/>
                </a:cxn>
                <a:cxn ang="0">
                  <a:pos x="connsiteX1" y="connsiteY1"/>
                </a:cxn>
                <a:cxn ang="0">
                  <a:pos x="connsiteX2" y="connsiteY2"/>
                </a:cxn>
              </a:cxnLst>
              <a:rect l="l" t="t" r="r" b="b"/>
              <a:pathLst>
                <a:path w="1687593" h="2251880">
                  <a:moveTo>
                    <a:pt x="1681394" y="1057701"/>
                  </a:moveTo>
                  <a:lnTo>
                    <a:pt x="1489903" y="25590"/>
                  </a:lnTo>
                  <a:lnTo>
                    <a:pt x="25831" y="2238233"/>
                  </a:lnTo>
                  <a:close/>
                </a:path>
              </a:pathLst>
            </a:custGeom>
            <a:solidFill>
              <a:srgbClr val="2C7FB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AF2B76A-EC92-4C8E-8FD5-6942A52C18B6}"/>
                </a:ext>
              </a:extLst>
            </p:cNvPr>
            <p:cNvSpPr/>
            <p:nvPr/>
          </p:nvSpPr>
          <p:spPr>
            <a:xfrm>
              <a:off x="11436327" y="-928641"/>
              <a:ext cx="1722034" cy="3210125"/>
            </a:xfrm>
            <a:custGeom>
              <a:avLst/>
              <a:gdLst>
                <a:gd name="connsiteX0" fmla="*/ 1724789 w 1722033"/>
                <a:gd name="connsiteY0" fmla="*/ 890858 h 3104865"/>
                <a:gd name="connsiteX1" fmla="*/ 25831 w 1722033"/>
                <a:gd name="connsiteY1" fmla="*/ 25590 h 3104865"/>
                <a:gd name="connsiteX2" fmla="*/ 260716 w 1722033"/>
                <a:gd name="connsiteY2" fmla="*/ 3103501 h 3104865"/>
              </a:gdLst>
              <a:ahLst/>
              <a:cxnLst>
                <a:cxn ang="0">
                  <a:pos x="connsiteX0" y="connsiteY0"/>
                </a:cxn>
                <a:cxn ang="0">
                  <a:pos x="connsiteX1" y="connsiteY1"/>
                </a:cxn>
                <a:cxn ang="0">
                  <a:pos x="connsiteX2" y="connsiteY2"/>
                </a:cxn>
              </a:cxnLst>
              <a:rect l="l" t="t" r="r" b="b"/>
              <a:pathLst>
                <a:path w="1722033" h="3104865">
                  <a:moveTo>
                    <a:pt x="1724789" y="890858"/>
                  </a:moveTo>
                  <a:lnTo>
                    <a:pt x="25831" y="25590"/>
                  </a:lnTo>
                  <a:lnTo>
                    <a:pt x="260716" y="3103501"/>
                  </a:lnTo>
                  <a:close/>
                </a:path>
              </a:pathLst>
            </a:custGeom>
            <a:solidFill>
              <a:srgbClr val="227CB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69C3-1C82-4291-BFB4-BCFE78380165}"/>
                </a:ext>
              </a:extLst>
            </p:cNvPr>
            <p:cNvSpPr/>
            <p:nvPr/>
          </p:nvSpPr>
          <p:spPr>
            <a:xfrm>
              <a:off x="10188197" y="-928641"/>
              <a:ext cx="1515390" cy="3210125"/>
            </a:xfrm>
            <a:custGeom>
              <a:avLst/>
              <a:gdLst>
                <a:gd name="connsiteX0" fmla="*/ 1508846 w 1515389"/>
                <a:gd name="connsiteY0" fmla="*/ 3103501 h 3104865"/>
                <a:gd name="connsiteX1" fmla="*/ 1273960 w 1515389"/>
                <a:gd name="connsiteY1" fmla="*/ 25590 h 3104865"/>
                <a:gd name="connsiteX2" fmla="*/ 25831 w 1515389"/>
                <a:gd name="connsiteY2" fmla="*/ 730155 h 3104865"/>
              </a:gdLst>
              <a:ahLst/>
              <a:cxnLst>
                <a:cxn ang="0">
                  <a:pos x="connsiteX0" y="connsiteY0"/>
                </a:cxn>
                <a:cxn ang="0">
                  <a:pos x="connsiteX1" y="connsiteY1"/>
                </a:cxn>
                <a:cxn ang="0">
                  <a:pos x="connsiteX2" y="connsiteY2"/>
                </a:cxn>
              </a:cxnLst>
              <a:rect l="l" t="t" r="r" b="b"/>
              <a:pathLst>
                <a:path w="1515389" h="3104865">
                  <a:moveTo>
                    <a:pt x="1508846" y="3103501"/>
                  </a:moveTo>
                  <a:lnTo>
                    <a:pt x="1273960" y="25590"/>
                  </a:lnTo>
                  <a:lnTo>
                    <a:pt x="25831" y="730155"/>
                  </a:lnTo>
                  <a:close/>
                </a:path>
              </a:pathLst>
            </a:custGeom>
            <a:solidFill>
              <a:srgbClr val="2785BB"/>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5C0D1E-D93A-4905-AEB3-CA6F387CCDDC}"/>
                </a:ext>
              </a:extLst>
            </p:cNvPr>
            <p:cNvSpPr/>
            <p:nvPr/>
          </p:nvSpPr>
          <p:spPr>
            <a:xfrm>
              <a:off x="10188197" y="-200190"/>
              <a:ext cx="1515390" cy="2504603"/>
            </a:xfrm>
            <a:custGeom>
              <a:avLst/>
              <a:gdLst>
                <a:gd name="connsiteX0" fmla="*/ 1508846 w 1515389"/>
                <a:gd name="connsiteY0" fmla="*/ 2398935 h 2422477"/>
                <a:gd name="connsiteX1" fmla="*/ 25831 w 1515389"/>
                <a:gd name="connsiteY1" fmla="*/ 25590 h 2422477"/>
                <a:gd name="connsiteX2" fmla="*/ 50628 w 1515389"/>
                <a:gd name="connsiteY2" fmla="*/ 1861213 h 2422477"/>
              </a:gdLst>
              <a:ahLst/>
              <a:cxnLst>
                <a:cxn ang="0">
                  <a:pos x="connsiteX0" y="connsiteY0"/>
                </a:cxn>
                <a:cxn ang="0">
                  <a:pos x="connsiteX1" y="connsiteY1"/>
                </a:cxn>
                <a:cxn ang="0">
                  <a:pos x="connsiteX2" y="connsiteY2"/>
                </a:cxn>
              </a:cxnLst>
              <a:rect l="l" t="t" r="r" b="b"/>
              <a:pathLst>
                <a:path w="1515389" h="2422477">
                  <a:moveTo>
                    <a:pt x="1508846" y="2398935"/>
                  </a:moveTo>
                  <a:lnTo>
                    <a:pt x="25831" y="25590"/>
                  </a:lnTo>
                  <a:lnTo>
                    <a:pt x="50628" y="1861213"/>
                  </a:lnTo>
                  <a:close/>
                </a:path>
              </a:pathLst>
            </a:custGeom>
            <a:solidFill>
              <a:srgbClr val="3695C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DCB42F-5702-4C2D-9DBE-8904C82C5A42}"/>
                </a:ext>
              </a:extLst>
            </p:cNvPr>
            <p:cNvSpPr/>
            <p:nvPr/>
          </p:nvSpPr>
          <p:spPr>
            <a:xfrm>
              <a:off x="8842254" y="-200190"/>
              <a:ext cx="1412068" cy="1940186"/>
            </a:xfrm>
            <a:custGeom>
              <a:avLst/>
              <a:gdLst>
                <a:gd name="connsiteX0" fmla="*/ 1397259 w 1412067"/>
                <a:gd name="connsiteY0" fmla="*/ 1861213 h 1876566"/>
                <a:gd name="connsiteX1" fmla="*/ 1372461 w 1412067"/>
                <a:gd name="connsiteY1" fmla="*/ 25590 h 1876566"/>
                <a:gd name="connsiteX2" fmla="*/ 25831 w 1412067"/>
                <a:gd name="connsiteY2" fmla="*/ 1261735 h 1876566"/>
              </a:gdLst>
              <a:ahLst/>
              <a:cxnLst>
                <a:cxn ang="0">
                  <a:pos x="connsiteX0" y="connsiteY0"/>
                </a:cxn>
                <a:cxn ang="0">
                  <a:pos x="connsiteX1" y="connsiteY1"/>
                </a:cxn>
                <a:cxn ang="0">
                  <a:pos x="connsiteX2" y="connsiteY2"/>
                </a:cxn>
              </a:cxnLst>
              <a:rect l="l" t="t" r="r" b="b"/>
              <a:pathLst>
                <a:path w="1412067" h="1876566">
                  <a:moveTo>
                    <a:pt x="1397259" y="1861213"/>
                  </a:moveTo>
                  <a:lnTo>
                    <a:pt x="1372461" y="25590"/>
                  </a:lnTo>
                  <a:lnTo>
                    <a:pt x="25831" y="1261735"/>
                  </a:lnTo>
                  <a:close/>
                </a:path>
              </a:pathLst>
            </a:custGeom>
            <a:solidFill>
              <a:srgbClr val="3898C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9E0863-CAD8-45CA-BDBB-3BFECF1792EA}"/>
                </a:ext>
              </a:extLst>
            </p:cNvPr>
            <p:cNvSpPr/>
            <p:nvPr/>
          </p:nvSpPr>
          <p:spPr>
            <a:xfrm>
              <a:off x="8779573" y="-748733"/>
              <a:ext cx="1446508" cy="1869633"/>
            </a:xfrm>
            <a:custGeom>
              <a:avLst/>
              <a:gdLst>
                <a:gd name="connsiteX0" fmla="*/ 1434455 w 1446508"/>
                <a:gd name="connsiteY0" fmla="*/ 556146 h 1808328"/>
                <a:gd name="connsiteX1" fmla="*/ 25831 w 1446508"/>
                <a:gd name="connsiteY1" fmla="*/ 25590 h 1808328"/>
                <a:gd name="connsiteX2" fmla="*/ 87824 w 1446508"/>
                <a:gd name="connsiteY2" fmla="*/ 1793316 h 1808328"/>
              </a:gdLst>
              <a:ahLst/>
              <a:cxnLst>
                <a:cxn ang="0">
                  <a:pos x="connsiteX0" y="connsiteY0"/>
                </a:cxn>
                <a:cxn ang="0">
                  <a:pos x="connsiteX1" y="connsiteY1"/>
                </a:cxn>
                <a:cxn ang="0">
                  <a:pos x="connsiteX2" y="connsiteY2"/>
                </a:cxn>
              </a:cxnLst>
              <a:rect l="l" t="t" r="r" b="b"/>
              <a:pathLst>
                <a:path w="1446508" h="1808328">
                  <a:moveTo>
                    <a:pt x="1434455" y="556146"/>
                  </a:moveTo>
                  <a:lnTo>
                    <a:pt x="25831" y="25590"/>
                  </a:lnTo>
                  <a:lnTo>
                    <a:pt x="87824" y="1793316"/>
                  </a:lnTo>
                  <a:close/>
                </a:path>
              </a:pathLst>
            </a:custGeom>
            <a:solidFill>
              <a:srgbClr val="3392C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46B098-1E9C-4CF4-B8CD-0EE7101790DE}"/>
                </a:ext>
              </a:extLst>
            </p:cNvPr>
            <p:cNvSpPr/>
            <p:nvPr/>
          </p:nvSpPr>
          <p:spPr>
            <a:xfrm>
              <a:off x="6437607" y="-748733"/>
              <a:ext cx="2445288" cy="1869633"/>
            </a:xfrm>
            <a:custGeom>
              <a:avLst/>
              <a:gdLst>
                <a:gd name="connsiteX0" fmla="*/ 2429790 w 2445288"/>
                <a:gd name="connsiteY0" fmla="*/ 1792292 h 1808328"/>
                <a:gd name="connsiteX1" fmla="*/ 2367797 w 2445288"/>
                <a:gd name="connsiteY1" fmla="*/ 25590 h 1808328"/>
                <a:gd name="connsiteX2" fmla="*/ 25831 w 2445288"/>
                <a:gd name="connsiteY2" fmla="*/ 142960 h 1808328"/>
              </a:gdLst>
              <a:ahLst/>
              <a:cxnLst>
                <a:cxn ang="0">
                  <a:pos x="connsiteX0" y="connsiteY0"/>
                </a:cxn>
                <a:cxn ang="0">
                  <a:pos x="connsiteX1" y="connsiteY1"/>
                </a:cxn>
                <a:cxn ang="0">
                  <a:pos x="connsiteX2" y="connsiteY2"/>
                </a:cxn>
              </a:cxnLst>
              <a:rect l="l" t="t" r="r" b="b"/>
              <a:pathLst>
                <a:path w="2445288" h="1808328">
                  <a:moveTo>
                    <a:pt x="2429790" y="1792292"/>
                  </a:moveTo>
                  <a:lnTo>
                    <a:pt x="2367797" y="25590"/>
                  </a:lnTo>
                  <a:lnTo>
                    <a:pt x="25831" y="142960"/>
                  </a:lnTo>
                  <a:close/>
                </a:path>
              </a:pathLst>
            </a:custGeom>
            <a:solidFill>
              <a:srgbClr val="3F9CC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D2106EF-23A9-49F7-A8B5-B97C8260B4F7}"/>
                </a:ext>
              </a:extLst>
            </p:cNvPr>
            <p:cNvSpPr/>
            <p:nvPr/>
          </p:nvSpPr>
          <p:spPr>
            <a:xfrm>
              <a:off x="6438296" y="-628442"/>
              <a:ext cx="2445288" cy="2539880"/>
            </a:xfrm>
            <a:custGeom>
              <a:avLst/>
              <a:gdLst>
                <a:gd name="connsiteX0" fmla="*/ 2429101 w 2445288"/>
                <a:gd name="connsiteY0" fmla="*/ 1675945 h 2456596"/>
                <a:gd name="connsiteX1" fmla="*/ 25831 w 2445288"/>
                <a:gd name="connsiteY1" fmla="*/ 25590 h 2456596"/>
                <a:gd name="connsiteX2" fmla="*/ 1310812 w 2445288"/>
                <a:gd name="connsiteY2" fmla="*/ 2460691 h 2456596"/>
              </a:gdLst>
              <a:ahLst/>
              <a:cxnLst>
                <a:cxn ang="0">
                  <a:pos x="connsiteX0" y="connsiteY0"/>
                </a:cxn>
                <a:cxn ang="0">
                  <a:pos x="connsiteX1" y="connsiteY1"/>
                </a:cxn>
                <a:cxn ang="0">
                  <a:pos x="connsiteX2" y="connsiteY2"/>
                </a:cxn>
              </a:cxnLst>
              <a:rect l="l" t="t" r="r" b="b"/>
              <a:pathLst>
                <a:path w="2445288" h="2456596">
                  <a:moveTo>
                    <a:pt x="2429101" y="1675945"/>
                  </a:moveTo>
                  <a:lnTo>
                    <a:pt x="25831" y="25590"/>
                  </a:lnTo>
                  <a:lnTo>
                    <a:pt x="1310812" y="2460691"/>
                  </a:lnTo>
                  <a:close/>
                </a:path>
              </a:pathLst>
            </a:custGeom>
            <a:solidFill>
              <a:srgbClr val="4DAACB"/>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32B7F0B-5D24-41CF-B005-77ADEB9C2C74}"/>
                </a:ext>
              </a:extLst>
            </p:cNvPr>
            <p:cNvSpPr/>
            <p:nvPr/>
          </p:nvSpPr>
          <p:spPr>
            <a:xfrm>
              <a:off x="5585544" y="-628442"/>
              <a:ext cx="2169763" cy="2539880"/>
            </a:xfrm>
            <a:custGeom>
              <a:avLst/>
              <a:gdLst>
                <a:gd name="connsiteX0" fmla="*/ 2163564 w 2169762"/>
                <a:gd name="connsiteY0" fmla="*/ 2460691 h 2456596"/>
                <a:gd name="connsiteX1" fmla="*/ 878582 w 2169762"/>
                <a:gd name="connsiteY1" fmla="*/ 25590 h 2456596"/>
                <a:gd name="connsiteX2" fmla="*/ 25831 w 2169762"/>
                <a:gd name="connsiteY2" fmla="*/ 1583140 h 2456596"/>
              </a:gdLst>
              <a:ahLst/>
              <a:cxnLst>
                <a:cxn ang="0">
                  <a:pos x="connsiteX0" y="connsiteY0"/>
                </a:cxn>
                <a:cxn ang="0">
                  <a:pos x="connsiteX1" y="connsiteY1"/>
                </a:cxn>
                <a:cxn ang="0">
                  <a:pos x="connsiteX2" y="connsiteY2"/>
                </a:cxn>
              </a:cxnLst>
              <a:rect l="l" t="t" r="r" b="b"/>
              <a:pathLst>
                <a:path w="2169762" h="2456596">
                  <a:moveTo>
                    <a:pt x="2163564" y="2460691"/>
                  </a:moveTo>
                  <a:lnTo>
                    <a:pt x="878582" y="25590"/>
                  </a:lnTo>
                  <a:lnTo>
                    <a:pt x="25831" y="1583140"/>
                  </a:lnTo>
                  <a:close/>
                </a:path>
              </a:pathLst>
            </a:custGeom>
            <a:solidFill>
              <a:srgbClr val="5BB0C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B1C132-B38A-4CB5-9BAE-ED39E34EBA9F}"/>
                </a:ext>
              </a:extLst>
            </p:cNvPr>
            <p:cNvSpPr/>
            <p:nvPr/>
          </p:nvSpPr>
          <p:spPr>
            <a:xfrm>
              <a:off x="4918428" y="-1944594"/>
              <a:ext cx="1549831" cy="2187119"/>
            </a:xfrm>
            <a:custGeom>
              <a:avLst/>
              <a:gdLst>
                <a:gd name="connsiteX0" fmla="*/ 1545698 w 1549830"/>
                <a:gd name="connsiteY0" fmla="*/ 1298584 h 2115402"/>
                <a:gd name="connsiteX1" fmla="*/ 1180971 w 1549830"/>
                <a:gd name="connsiteY1" fmla="*/ 25590 h 2115402"/>
                <a:gd name="connsiteX2" fmla="*/ 25831 w 1549830"/>
                <a:gd name="connsiteY2" fmla="*/ 2095955 h 2115402"/>
              </a:gdLst>
              <a:ahLst/>
              <a:cxnLst>
                <a:cxn ang="0">
                  <a:pos x="connsiteX0" y="connsiteY0"/>
                </a:cxn>
                <a:cxn ang="0">
                  <a:pos x="connsiteX1" y="connsiteY1"/>
                </a:cxn>
                <a:cxn ang="0">
                  <a:pos x="connsiteX2" y="connsiteY2"/>
                </a:cxn>
              </a:cxnLst>
              <a:rect l="l" t="t" r="r" b="b"/>
              <a:pathLst>
                <a:path w="1549830" h="2115402">
                  <a:moveTo>
                    <a:pt x="1545698" y="1298584"/>
                  </a:moveTo>
                  <a:lnTo>
                    <a:pt x="1180971" y="25590"/>
                  </a:lnTo>
                  <a:lnTo>
                    <a:pt x="25831" y="2095955"/>
                  </a:lnTo>
                  <a:close/>
                </a:path>
              </a:pathLst>
            </a:custGeom>
            <a:solidFill>
              <a:srgbClr val="5C9FB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EFFC60-EC4E-4F9E-8C73-09D0490330AA}"/>
                </a:ext>
              </a:extLst>
            </p:cNvPr>
            <p:cNvSpPr/>
            <p:nvPr/>
          </p:nvSpPr>
          <p:spPr>
            <a:xfrm>
              <a:off x="4918428" y="-628442"/>
              <a:ext cx="1549831" cy="1657977"/>
            </a:xfrm>
            <a:custGeom>
              <a:avLst/>
              <a:gdLst>
                <a:gd name="connsiteX0" fmla="*/ 1545698 w 1549830"/>
                <a:gd name="connsiteY0" fmla="*/ 25590 h 1603611"/>
                <a:gd name="connsiteX1" fmla="*/ 25831 w 1549830"/>
                <a:gd name="connsiteY1" fmla="*/ 822960 h 1603611"/>
                <a:gd name="connsiteX2" fmla="*/ 692946 w 1549830"/>
                <a:gd name="connsiteY2" fmla="*/ 1583140 h 1603611"/>
              </a:gdLst>
              <a:ahLst/>
              <a:cxnLst>
                <a:cxn ang="0">
                  <a:pos x="connsiteX0" y="connsiteY0"/>
                </a:cxn>
                <a:cxn ang="0">
                  <a:pos x="connsiteX1" y="connsiteY1"/>
                </a:cxn>
                <a:cxn ang="0">
                  <a:pos x="connsiteX2" y="connsiteY2"/>
                </a:cxn>
              </a:cxnLst>
              <a:rect l="l" t="t" r="r" b="b"/>
              <a:pathLst>
                <a:path w="1549830" h="1603611">
                  <a:moveTo>
                    <a:pt x="1545698" y="25590"/>
                  </a:moveTo>
                  <a:lnTo>
                    <a:pt x="25831" y="822960"/>
                  </a:lnTo>
                  <a:lnTo>
                    <a:pt x="692946" y="1583140"/>
                  </a:lnTo>
                  <a:close/>
                </a:path>
              </a:pathLst>
            </a:custGeom>
            <a:solidFill>
              <a:srgbClr val="63ADB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3005E4-72D5-4654-BD3C-B846CC7D7D67}"/>
                </a:ext>
              </a:extLst>
            </p:cNvPr>
            <p:cNvSpPr/>
            <p:nvPr/>
          </p:nvSpPr>
          <p:spPr>
            <a:xfrm>
              <a:off x="3633447" y="-2021143"/>
              <a:ext cx="2479729" cy="2257670"/>
            </a:xfrm>
            <a:custGeom>
              <a:avLst/>
              <a:gdLst>
                <a:gd name="connsiteX0" fmla="*/ 2465952 w 2479728"/>
                <a:gd name="connsiteY0" fmla="*/ 99629 h 2183641"/>
                <a:gd name="connsiteX1" fmla="*/ 25831 w 2479728"/>
                <a:gd name="connsiteY1" fmla="*/ 25590 h 2183641"/>
                <a:gd name="connsiteX2" fmla="*/ 1310812 w 2479728"/>
                <a:gd name="connsiteY2" fmla="*/ 2169994 h 2183641"/>
              </a:gdLst>
              <a:ahLst/>
              <a:cxnLst>
                <a:cxn ang="0">
                  <a:pos x="connsiteX0" y="connsiteY0"/>
                </a:cxn>
                <a:cxn ang="0">
                  <a:pos x="connsiteX1" y="connsiteY1"/>
                </a:cxn>
                <a:cxn ang="0">
                  <a:pos x="connsiteX2" y="connsiteY2"/>
                </a:cxn>
              </a:cxnLst>
              <a:rect l="l" t="t" r="r" b="b"/>
              <a:pathLst>
                <a:path w="2479728" h="2183641">
                  <a:moveTo>
                    <a:pt x="2465952" y="99629"/>
                  </a:moveTo>
                  <a:lnTo>
                    <a:pt x="25831" y="25590"/>
                  </a:lnTo>
                  <a:lnTo>
                    <a:pt x="1310812" y="2169994"/>
                  </a:lnTo>
                  <a:close/>
                </a:path>
              </a:pathLst>
            </a:custGeom>
            <a:solidFill>
              <a:srgbClr val="679CB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A65FFA-A32A-469D-9785-EB24268B8494}"/>
                </a:ext>
              </a:extLst>
            </p:cNvPr>
            <p:cNvSpPr/>
            <p:nvPr/>
          </p:nvSpPr>
          <p:spPr>
            <a:xfrm>
              <a:off x="4281964" y="195960"/>
              <a:ext cx="1343186" cy="1199388"/>
            </a:xfrm>
            <a:custGeom>
              <a:avLst/>
              <a:gdLst>
                <a:gd name="connsiteX0" fmla="*/ 1329410 w 1343186"/>
                <a:gd name="connsiteY0" fmla="*/ 785770 h 1160059"/>
                <a:gd name="connsiteX1" fmla="*/ 662294 w 1343186"/>
                <a:gd name="connsiteY1" fmla="*/ 25590 h 1160059"/>
                <a:gd name="connsiteX2" fmla="*/ 25831 w 1343186"/>
                <a:gd name="connsiteY2" fmla="*/ 1138223 h 1160059"/>
              </a:gdLst>
              <a:ahLst/>
              <a:cxnLst>
                <a:cxn ang="0">
                  <a:pos x="connsiteX0" y="connsiteY0"/>
                </a:cxn>
                <a:cxn ang="0">
                  <a:pos x="connsiteX1" y="connsiteY1"/>
                </a:cxn>
                <a:cxn ang="0">
                  <a:pos x="connsiteX2" y="connsiteY2"/>
                </a:cxn>
              </a:cxnLst>
              <a:rect l="l" t="t" r="r" b="b"/>
              <a:pathLst>
                <a:path w="1343186" h="1160059">
                  <a:moveTo>
                    <a:pt x="1329410" y="785770"/>
                  </a:moveTo>
                  <a:lnTo>
                    <a:pt x="662294" y="25590"/>
                  </a:lnTo>
                  <a:lnTo>
                    <a:pt x="25831" y="1138223"/>
                  </a:lnTo>
                  <a:close/>
                </a:path>
              </a:pathLst>
            </a:custGeom>
            <a:solidFill>
              <a:srgbClr val="73B9C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7E51CB7-DC3F-47A4-84B9-523F78DFBEA9}"/>
                </a:ext>
              </a:extLst>
            </p:cNvPr>
            <p:cNvSpPr/>
            <p:nvPr/>
          </p:nvSpPr>
          <p:spPr>
            <a:xfrm>
              <a:off x="3447811" y="195960"/>
              <a:ext cx="1515390" cy="1199388"/>
            </a:xfrm>
            <a:custGeom>
              <a:avLst/>
              <a:gdLst>
                <a:gd name="connsiteX0" fmla="*/ 1496447 w 1515389"/>
                <a:gd name="connsiteY0" fmla="*/ 25590 h 1160059"/>
                <a:gd name="connsiteX1" fmla="*/ 25831 w 1515389"/>
                <a:gd name="connsiteY1" fmla="*/ 328570 h 1160059"/>
                <a:gd name="connsiteX2" fmla="*/ 859984 w 1515389"/>
                <a:gd name="connsiteY2" fmla="*/ 1138223 h 1160059"/>
              </a:gdLst>
              <a:ahLst/>
              <a:cxnLst>
                <a:cxn ang="0">
                  <a:pos x="connsiteX0" y="connsiteY0"/>
                </a:cxn>
                <a:cxn ang="0">
                  <a:pos x="connsiteX1" y="connsiteY1"/>
                </a:cxn>
                <a:cxn ang="0">
                  <a:pos x="connsiteX2" y="connsiteY2"/>
                </a:cxn>
              </a:cxnLst>
              <a:rect l="l" t="t" r="r" b="b"/>
              <a:pathLst>
                <a:path w="1515389" h="1160059">
                  <a:moveTo>
                    <a:pt x="1496447" y="25590"/>
                  </a:moveTo>
                  <a:lnTo>
                    <a:pt x="25831" y="328570"/>
                  </a:lnTo>
                  <a:lnTo>
                    <a:pt x="859984" y="1138223"/>
                  </a:lnTo>
                  <a:close/>
                </a:path>
              </a:pathLst>
            </a:custGeom>
            <a:solidFill>
              <a:srgbClr val="7BB9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FC668A-7B27-4F0B-976C-00FEFAD637C8}"/>
                </a:ext>
              </a:extLst>
            </p:cNvPr>
            <p:cNvSpPr/>
            <p:nvPr/>
          </p:nvSpPr>
          <p:spPr>
            <a:xfrm>
              <a:off x="3447811" y="-2021143"/>
              <a:ext cx="1515390" cy="2575155"/>
            </a:xfrm>
            <a:custGeom>
              <a:avLst/>
              <a:gdLst>
                <a:gd name="connsiteX0" fmla="*/ 1496447 w 1515389"/>
                <a:gd name="connsiteY0" fmla="*/ 2169994 h 2490716"/>
                <a:gd name="connsiteX1" fmla="*/ 211466 w 1515389"/>
                <a:gd name="connsiteY1" fmla="*/ 25590 h 2490716"/>
                <a:gd name="connsiteX2" fmla="*/ 25831 w 1515389"/>
                <a:gd name="connsiteY2" fmla="*/ 2472974 h 2490716"/>
              </a:gdLst>
              <a:ahLst/>
              <a:cxnLst>
                <a:cxn ang="0">
                  <a:pos x="connsiteX0" y="connsiteY0"/>
                </a:cxn>
                <a:cxn ang="0">
                  <a:pos x="connsiteX1" y="connsiteY1"/>
                </a:cxn>
                <a:cxn ang="0">
                  <a:pos x="connsiteX2" y="connsiteY2"/>
                </a:cxn>
              </a:cxnLst>
              <a:rect l="l" t="t" r="r" b="b"/>
              <a:pathLst>
                <a:path w="1515389" h="2490716">
                  <a:moveTo>
                    <a:pt x="1496447" y="2169994"/>
                  </a:moveTo>
                  <a:lnTo>
                    <a:pt x="211466" y="25590"/>
                  </a:lnTo>
                  <a:lnTo>
                    <a:pt x="25831" y="2472974"/>
                  </a:lnTo>
                  <a:close/>
                </a:path>
              </a:pathLst>
            </a:custGeom>
            <a:solidFill>
              <a:srgbClr val="75ABB7"/>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7435DC2-1B15-41F3-95DB-B5133D4AE186}"/>
                </a:ext>
              </a:extLst>
            </p:cNvPr>
            <p:cNvSpPr/>
            <p:nvPr/>
          </p:nvSpPr>
          <p:spPr>
            <a:xfrm>
              <a:off x="2446965" y="-2021143"/>
              <a:ext cx="1205424" cy="2575155"/>
            </a:xfrm>
            <a:custGeom>
              <a:avLst/>
              <a:gdLst>
                <a:gd name="connsiteX0" fmla="*/ 1212312 w 1205423"/>
                <a:gd name="connsiteY0" fmla="*/ 25590 h 2490716"/>
                <a:gd name="connsiteX1" fmla="*/ 25831 w 1205423"/>
                <a:gd name="connsiteY1" fmla="*/ 1552091 h 2490716"/>
                <a:gd name="connsiteX2" fmla="*/ 1026677 w 1205423"/>
                <a:gd name="connsiteY2" fmla="*/ 2473315 h 2490716"/>
              </a:gdLst>
              <a:ahLst/>
              <a:cxnLst>
                <a:cxn ang="0">
                  <a:pos x="connsiteX0" y="connsiteY0"/>
                </a:cxn>
                <a:cxn ang="0">
                  <a:pos x="connsiteX1" y="connsiteY1"/>
                </a:cxn>
                <a:cxn ang="0">
                  <a:pos x="connsiteX2" y="connsiteY2"/>
                </a:cxn>
              </a:cxnLst>
              <a:rect l="l" t="t" r="r" b="b"/>
              <a:pathLst>
                <a:path w="1205423" h="2490716">
                  <a:moveTo>
                    <a:pt x="1212312" y="25590"/>
                  </a:moveTo>
                  <a:lnTo>
                    <a:pt x="25831" y="1552091"/>
                  </a:lnTo>
                  <a:lnTo>
                    <a:pt x="1026677" y="2473315"/>
                  </a:lnTo>
                  <a:close/>
                </a:path>
              </a:pathLst>
            </a:custGeom>
            <a:solidFill>
              <a:srgbClr val="7CABB9"/>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A4D54D-406E-4195-80F5-C928B222D4C8}"/>
                </a:ext>
              </a:extLst>
            </p:cNvPr>
            <p:cNvSpPr/>
            <p:nvPr/>
          </p:nvSpPr>
          <p:spPr>
            <a:xfrm>
              <a:off x="2446965" y="-443242"/>
              <a:ext cx="1033220" cy="1657977"/>
            </a:xfrm>
            <a:custGeom>
              <a:avLst/>
              <a:gdLst>
                <a:gd name="connsiteX0" fmla="*/ 1026677 w 1033220"/>
                <a:gd name="connsiteY0" fmla="*/ 946813 h 1603611"/>
                <a:gd name="connsiteX1" fmla="*/ 25831 w 1033220"/>
                <a:gd name="connsiteY1" fmla="*/ 25590 h 1603611"/>
                <a:gd name="connsiteX2" fmla="*/ 427409 w 1033220"/>
                <a:gd name="connsiteY2" fmla="*/ 1589623 h 1603611"/>
              </a:gdLst>
              <a:ahLst/>
              <a:cxnLst>
                <a:cxn ang="0">
                  <a:pos x="connsiteX0" y="connsiteY0"/>
                </a:cxn>
                <a:cxn ang="0">
                  <a:pos x="connsiteX1" y="connsiteY1"/>
                </a:cxn>
                <a:cxn ang="0">
                  <a:pos x="connsiteX2" y="connsiteY2"/>
                </a:cxn>
              </a:cxnLst>
              <a:rect l="l" t="t" r="r" b="b"/>
              <a:pathLst>
                <a:path w="1033220" h="1603611">
                  <a:moveTo>
                    <a:pt x="1026677" y="946813"/>
                  </a:moveTo>
                  <a:lnTo>
                    <a:pt x="25831" y="25590"/>
                  </a:lnTo>
                  <a:lnTo>
                    <a:pt x="427409" y="1589623"/>
                  </a:lnTo>
                  <a:close/>
                </a:path>
              </a:pathLst>
            </a:custGeom>
            <a:solidFill>
              <a:srgbClr val="85BAC1"/>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C2AB81-0FE7-4EE9-99B4-1CBF3D06F5A8}"/>
                </a:ext>
              </a:extLst>
            </p:cNvPr>
            <p:cNvSpPr/>
            <p:nvPr/>
          </p:nvSpPr>
          <p:spPr>
            <a:xfrm>
              <a:off x="273070" y="285562"/>
              <a:ext cx="2617492" cy="1552149"/>
            </a:xfrm>
            <a:custGeom>
              <a:avLst/>
              <a:gdLst>
                <a:gd name="connsiteX0" fmla="*/ 2601305 w 2617491"/>
                <a:gd name="connsiteY0" fmla="*/ 884716 h 1501253"/>
                <a:gd name="connsiteX1" fmla="*/ 439119 w 2617491"/>
                <a:gd name="connsiteY1" fmla="*/ 25590 h 1501253"/>
                <a:gd name="connsiteX2" fmla="*/ 25831 w 2617491"/>
                <a:gd name="connsiteY2" fmla="*/ 1490335 h 1501253"/>
              </a:gdLst>
              <a:ahLst/>
              <a:cxnLst>
                <a:cxn ang="0">
                  <a:pos x="connsiteX0" y="connsiteY0"/>
                </a:cxn>
                <a:cxn ang="0">
                  <a:pos x="connsiteX1" y="connsiteY1"/>
                </a:cxn>
                <a:cxn ang="0">
                  <a:pos x="connsiteX2" y="connsiteY2"/>
                </a:cxn>
              </a:cxnLst>
              <a:rect l="l" t="t" r="r" b="b"/>
              <a:pathLst>
                <a:path w="2617491" h="1501253">
                  <a:moveTo>
                    <a:pt x="2601305" y="884716"/>
                  </a:moveTo>
                  <a:lnTo>
                    <a:pt x="439119" y="25590"/>
                  </a:lnTo>
                  <a:lnTo>
                    <a:pt x="25831" y="1490335"/>
                  </a:lnTo>
                  <a:close/>
                </a:path>
              </a:pathLst>
            </a:custGeom>
            <a:solidFill>
              <a:srgbClr val="97C8C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4EEDC35-9737-419B-BB5E-8162479D6D26}"/>
                </a:ext>
              </a:extLst>
            </p:cNvPr>
            <p:cNvSpPr/>
            <p:nvPr/>
          </p:nvSpPr>
          <p:spPr>
            <a:xfrm>
              <a:off x="686358" y="-442890"/>
              <a:ext cx="2204203" cy="1657977"/>
            </a:xfrm>
            <a:custGeom>
              <a:avLst/>
              <a:gdLst>
                <a:gd name="connsiteX0" fmla="*/ 2188016 w 2204203"/>
                <a:gd name="connsiteY0" fmla="*/ 1589282 h 1603611"/>
                <a:gd name="connsiteX1" fmla="*/ 1786438 w 2204203"/>
                <a:gd name="connsiteY1" fmla="*/ 25590 h 1603611"/>
                <a:gd name="connsiteX2" fmla="*/ 25831 w 2204203"/>
                <a:gd name="connsiteY2" fmla="*/ 730155 h 1603611"/>
              </a:gdLst>
              <a:ahLst/>
              <a:cxnLst>
                <a:cxn ang="0">
                  <a:pos x="connsiteX0" y="connsiteY0"/>
                </a:cxn>
                <a:cxn ang="0">
                  <a:pos x="connsiteX1" y="connsiteY1"/>
                </a:cxn>
                <a:cxn ang="0">
                  <a:pos x="connsiteX2" y="connsiteY2"/>
                </a:cxn>
              </a:cxnLst>
              <a:rect l="l" t="t" r="r" b="b"/>
              <a:pathLst>
                <a:path w="2204203" h="1603611">
                  <a:moveTo>
                    <a:pt x="2188016" y="1589282"/>
                  </a:moveTo>
                  <a:lnTo>
                    <a:pt x="1786438" y="25590"/>
                  </a:lnTo>
                  <a:lnTo>
                    <a:pt x="25831" y="730155"/>
                  </a:lnTo>
                  <a:close/>
                </a:path>
              </a:pathLst>
            </a:custGeom>
            <a:solidFill>
              <a:srgbClr val="8CBCC5"/>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D183F4-66C2-4925-B768-A34F5CB6D1E0}"/>
                </a:ext>
              </a:extLst>
            </p:cNvPr>
            <p:cNvSpPr/>
            <p:nvPr/>
          </p:nvSpPr>
          <p:spPr>
            <a:xfrm>
              <a:off x="686358" y="-2213044"/>
              <a:ext cx="1790915" cy="2539880"/>
            </a:xfrm>
            <a:custGeom>
              <a:avLst/>
              <a:gdLst>
                <a:gd name="connsiteX0" fmla="*/ 1786438 w 1790915"/>
                <a:gd name="connsiteY0" fmla="*/ 1737701 h 2456596"/>
                <a:gd name="connsiteX1" fmla="*/ 489058 w 1790915"/>
                <a:gd name="connsiteY1" fmla="*/ 25590 h 2456596"/>
                <a:gd name="connsiteX2" fmla="*/ 25831 w 1790915"/>
                <a:gd name="connsiteY2" fmla="*/ 2442267 h 2456596"/>
              </a:gdLst>
              <a:ahLst/>
              <a:cxnLst>
                <a:cxn ang="0">
                  <a:pos x="connsiteX0" y="connsiteY0"/>
                </a:cxn>
                <a:cxn ang="0">
                  <a:pos x="connsiteX1" y="connsiteY1"/>
                </a:cxn>
                <a:cxn ang="0">
                  <a:pos x="connsiteX2" y="connsiteY2"/>
                </a:cxn>
              </a:cxnLst>
              <a:rect l="l" t="t" r="r" b="b"/>
              <a:pathLst>
                <a:path w="1790915" h="2456596">
                  <a:moveTo>
                    <a:pt x="1786438" y="1737701"/>
                  </a:moveTo>
                  <a:lnTo>
                    <a:pt x="489058" y="25590"/>
                  </a:lnTo>
                  <a:lnTo>
                    <a:pt x="25831" y="2442267"/>
                  </a:lnTo>
                  <a:close/>
                </a:path>
              </a:pathLst>
            </a:custGeom>
            <a:solidFill>
              <a:srgbClr val="88ADC1"/>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F714134-94B5-4EC9-97F9-EBC210781979}"/>
                </a:ext>
              </a:extLst>
            </p:cNvPr>
            <p:cNvSpPr/>
            <p:nvPr/>
          </p:nvSpPr>
          <p:spPr>
            <a:xfrm>
              <a:off x="-122998" y="-2213044"/>
              <a:ext cx="1308746" cy="2539880"/>
            </a:xfrm>
            <a:custGeom>
              <a:avLst/>
              <a:gdLst>
                <a:gd name="connsiteX0" fmla="*/ 1298414 w 1308745"/>
                <a:gd name="connsiteY0" fmla="*/ 25590 h 2456596"/>
                <a:gd name="connsiteX1" fmla="*/ 25831 w 1308745"/>
                <a:gd name="connsiteY1" fmla="*/ 1898403 h 2456596"/>
                <a:gd name="connsiteX2" fmla="*/ 835187 w 1308745"/>
                <a:gd name="connsiteY2" fmla="*/ 2442267 h 2456596"/>
              </a:gdLst>
              <a:ahLst/>
              <a:cxnLst>
                <a:cxn ang="0">
                  <a:pos x="connsiteX0" y="connsiteY0"/>
                </a:cxn>
                <a:cxn ang="0">
                  <a:pos x="connsiteX1" y="connsiteY1"/>
                </a:cxn>
                <a:cxn ang="0">
                  <a:pos x="connsiteX2" y="connsiteY2"/>
                </a:cxn>
              </a:cxnLst>
              <a:rect l="l" t="t" r="r" b="b"/>
              <a:pathLst>
                <a:path w="1308745" h="2456596">
                  <a:moveTo>
                    <a:pt x="1298414" y="25590"/>
                  </a:moveTo>
                  <a:lnTo>
                    <a:pt x="25831" y="1898403"/>
                  </a:lnTo>
                  <a:lnTo>
                    <a:pt x="835187" y="2442267"/>
                  </a:lnTo>
                  <a:close/>
                </a:path>
              </a:pathLst>
            </a:custGeom>
            <a:solidFill>
              <a:srgbClr val="8DB0C5"/>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CC3782-EF09-4AA5-BA98-49E2D9DBED76}"/>
                </a:ext>
              </a:extLst>
            </p:cNvPr>
            <p:cNvSpPr/>
            <p:nvPr/>
          </p:nvSpPr>
          <p:spPr>
            <a:xfrm>
              <a:off x="-1340132" y="-276740"/>
              <a:ext cx="1653153" cy="2116566"/>
            </a:xfrm>
            <a:custGeom>
              <a:avLst/>
              <a:gdLst>
                <a:gd name="connsiteX0" fmla="*/ 1638343 w 1653152"/>
                <a:gd name="connsiteY0" fmla="*/ 2034199 h 2047163"/>
                <a:gd name="connsiteX1" fmla="*/ 1242964 w 1653152"/>
                <a:gd name="connsiteY1" fmla="*/ 25590 h 2047163"/>
                <a:gd name="connsiteX2" fmla="*/ 25831 w 1653152"/>
                <a:gd name="connsiteY2" fmla="*/ 1360340 h 2047163"/>
              </a:gdLst>
              <a:ahLst/>
              <a:cxnLst>
                <a:cxn ang="0">
                  <a:pos x="connsiteX0" y="connsiteY0"/>
                </a:cxn>
                <a:cxn ang="0">
                  <a:pos x="connsiteX1" y="connsiteY1"/>
                </a:cxn>
                <a:cxn ang="0">
                  <a:pos x="connsiteX2" y="connsiteY2"/>
                </a:cxn>
              </a:cxnLst>
              <a:rect l="l" t="t" r="r" b="b"/>
              <a:pathLst>
                <a:path w="1653152" h="2047163">
                  <a:moveTo>
                    <a:pt x="1638343" y="2034199"/>
                  </a:moveTo>
                  <a:lnTo>
                    <a:pt x="1242964" y="25590"/>
                  </a:lnTo>
                  <a:lnTo>
                    <a:pt x="25831" y="1360340"/>
                  </a:lnTo>
                  <a:close/>
                </a:path>
              </a:pathLst>
            </a:custGeom>
            <a:solidFill>
              <a:srgbClr val="9EC8D5"/>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4FDDE54-5ED1-4B9B-A3D0-FC9FFF1C4ED5}"/>
                </a:ext>
              </a:extLst>
            </p:cNvPr>
            <p:cNvSpPr/>
            <p:nvPr/>
          </p:nvSpPr>
          <p:spPr>
            <a:xfrm>
              <a:off x="-122998" y="-276740"/>
              <a:ext cx="861017" cy="2116566"/>
            </a:xfrm>
            <a:custGeom>
              <a:avLst/>
              <a:gdLst>
                <a:gd name="connsiteX0" fmla="*/ 835187 w 861016"/>
                <a:gd name="connsiteY0" fmla="*/ 569453 h 2047163"/>
                <a:gd name="connsiteX1" fmla="*/ 25831 w 861016"/>
                <a:gd name="connsiteY1" fmla="*/ 25590 h 2047163"/>
                <a:gd name="connsiteX2" fmla="*/ 421210 w 861016"/>
                <a:gd name="connsiteY2" fmla="*/ 2034199 h 2047163"/>
              </a:gdLst>
              <a:ahLst/>
              <a:cxnLst>
                <a:cxn ang="0">
                  <a:pos x="connsiteX0" y="connsiteY0"/>
                </a:cxn>
                <a:cxn ang="0">
                  <a:pos x="connsiteX1" y="connsiteY1"/>
                </a:cxn>
                <a:cxn ang="0">
                  <a:pos x="connsiteX2" y="connsiteY2"/>
                </a:cxn>
              </a:cxnLst>
              <a:rect l="l" t="t" r="r" b="b"/>
              <a:pathLst>
                <a:path w="861016" h="2047163">
                  <a:moveTo>
                    <a:pt x="835187" y="569453"/>
                  </a:moveTo>
                  <a:lnTo>
                    <a:pt x="25831" y="25590"/>
                  </a:lnTo>
                  <a:lnTo>
                    <a:pt x="421210" y="2034199"/>
                  </a:lnTo>
                  <a:close/>
                </a:path>
              </a:pathLst>
            </a:custGeom>
            <a:solidFill>
              <a:srgbClr val="97C3D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FB3A4B9-EE65-4A8E-99F9-236049EAD2D0}"/>
                </a:ext>
              </a:extLst>
            </p:cNvPr>
            <p:cNvSpPr/>
            <p:nvPr/>
          </p:nvSpPr>
          <p:spPr>
            <a:xfrm>
              <a:off x="4281964" y="981913"/>
              <a:ext cx="3478508" cy="952455"/>
            </a:xfrm>
            <a:custGeom>
              <a:avLst/>
              <a:gdLst>
                <a:gd name="connsiteX0" fmla="*/ 3467143 w 3478508"/>
                <a:gd name="connsiteY0" fmla="*/ 903140 h 921223"/>
                <a:gd name="connsiteX1" fmla="*/ 25831 w 3478508"/>
                <a:gd name="connsiteY1" fmla="*/ 378043 h 921223"/>
                <a:gd name="connsiteX2" fmla="*/ 1329410 w 3478508"/>
                <a:gd name="connsiteY2" fmla="*/ 25590 h 921223"/>
                <a:gd name="connsiteX3" fmla="*/ 3467143 w 3478508"/>
                <a:gd name="connsiteY3" fmla="*/ 903140 h 921223"/>
              </a:gdLst>
              <a:ahLst/>
              <a:cxnLst>
                <a:cxn ang="0">
                  <a:pos x="connsiteX0" y="connsiteY0"/>
                </a:cxn>
                <a:cxn ang="0">
                  <a:pos x="connsiteX1" y="connsiteY1"/>
                </a:cxn>
                <a:cxn ang="0">
                  <a:pos x="connsiteX2" y="connsiteY2"/>
                </a:cxn>
                <a:cxn ang="0">
                  <a:pos x="connsiteX3" y="connsiteY3"/>
                </a:cxn>
              </a:cxnLst>
              <a:rect l="l" t="t" r="r" b="b"/>
              <a:pathLst>
                <a:path w="3478508" h="921223">
                  <a:moveTo>
                    <a:pt x="3467143" y="903140"/>
                  </a:moveTo>
                  <a:lnTo>
                    <a:pt x="25831" y="378043"/>
                  </a:lnTo>
                  <a:lnTo>
                    <a:pt x="1329410" y="25590"/>
                  </a:lnTo>
                  <a:lnTo>
                    <a:pt x="3467143" y="903140"/>
                  </a:lnTo>
                  <a:close/>
                </a:path>
              </a:pathLst>
            </a:custGeom>
            <a:solidFill>
              <a:srgbClr val="85C0C3"/>
            </a:solidFill>
            <a:ln w="9525" cap="flat">
              <a:noFill/>
              <a:prstDash val="solid"/>
              <a:miter/>
            </a:ln>
          </p:spPr>
          <p:txBody>
            <a:bodyPr rtlCol="0" anchor="ctr"/>
            <a:lstStyle/>
            <a:p>
              <a:endParaRPr lang="en-US"/>
            </a:p>
          </p:txBody>
        </p:sp>
        <p:sp>
          <p:nvSpPr>
            <p:cNvPr id="75" name="TextBox 74">
              <a:extLst>
                <a:ext uri="{FF2B5EF4-FFF2-40B4-BE49-F238E27FC236}">
                  <a16:creationId xmlns:a16="http://schemas.microsoft.com/office/drawing/2014/main" id="{A2B5FC25-83E0-44DD-8432-4B2287A76A89}"/>
                </a:ext>
              </a:extLst>
            </p:cNvPr>
            <p:cNvSpPr txBox="1"/>
            <p:nvPr/>
          </p:nvSpPr>
          <p:spPr>
            <a:xfrm>
              <a:off x="1766641" y="0"/>
              <a:ext cx="8658719" cy="830997"/>
            </a:xfrm>
            <a:prstGeom prst="rect">
              <a:avLst/>
            </a:prstGeom>
            <a:noFill/>
          </p:spPr>
          <p:txBody>
            <a:bodyPr wrap="square" rtlCol="0" anchor="t">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Emoticon Analysis</a:t>
              </a:r>
            </a:p>
          </p:txBody>
        </p:sp>
      </p:grpSp>
      <p:pic>
        <p:nvPicPr>
          <p:cNvPr id="15" name="Picture 14">
            <a:extLst>
              <a:ext uri="{FF2B5EF4-FFF2-40B4-BE49-F238E27FC236}">
                <a16:creationId xmlns:a16="http://schemas.microsoft.com/office/drawing/2014/main" id="{A54355EC-6674-4297-880D-E364E3975790}"/>
              </a:ext>
            </a:extLst>
          </p:cNvPr>
          <p:cNvPicPr>
            <a:picLocks noChangeAspect="1"/>
          </p:cNvPicPr>
          <p:nvPr/>
        </p:nvPicPr>
        <p:blipFill rotWithShape="1">
          <a:blip r:embed="rId4">
            <a:extLst>
              <a:ext uri="{28A0092B-C50C-407E-A947-70E740481C1C}">
                <a14:useLocalDpi xmlns:a14="http://schemas.microsoft.com/office/drawing/2010/main" val="0"/>
              </a:ext>
            </a:extLst>
          </a:blip>
          <a:srcRect l="33147" t="28107" r="32954" b="30559"/>
          <a:stretch/>
        </p:blipFill>
        <p:spPr>
          <a:xfrm>
            <a:off x="8458378" y="3038255"/>
            <a:ext cx="2699653" cy="1881045"/>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 name="Picture 3" descr="A close up of a logo&#10;&#10;Description automatically generated">
            <a:extLst>
              <a:ext uri="{FF2B5EF4-FFF2-40B4-BE49-F238E27FC236}">
                <a16:creationId xmlns:a16="http://schemas.microsoft.com/office/drawing/2014/main" id="{CE16C340-B0F2-4AC8-96FF-4A38E83B2CC5}"/>
              </a:ext>
            </a:extLst>
          </p:cNvPr>
          <p:cNvPicPr>
            <a:picLocks noChangeAspect="1"/>
          </p:cNvPicPr>
          <p:nvPr/>
        </p:nvPicPr>
        <p:blipFill rotWithShape="1">
          <a:blip r:embed="rId5">
            <a:extLst>
              <a:ext uri="{28A0092B-C50C-407E-A947-70E740481C1C}">
                <a14:useLocalDpi xmlns:a14="http://schemas.microsoft.com/office/drawing/2010/main" val="0"/>
              </a:ext>
            </a:extLst>
          </a:blip>
          <a:srcRect l="21025" r="21413"/>
          <a:stretch/>
        </p:blipFill>
        <p:spPr>
          <a:xfrm>
            <a:off x="447017" y="1269941"/>
            <a:ext cx="7017935" cy="560481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177263629"/>
      </p:ext>
    </p:extLst>
  </p:cSld>
  <p:clrMapOvr>
    <a:masterClrMapping/>
  </p:clrMapOvr>
  <mc:AlternateContent xmlns:mc="http://schemas.openxmlformats.org/markup-compatibility/2006" xmlns:p14="http://schemas.microsoft.com/office/powerpoint/2010/main">
    <mc:Choice Requires="p14">
      <p:transition spd="slow" p14:dur="2000" advTm="932"/>
    </mc:Choice>
    <mc:Fallback xmlns="">
      <p:transition spd="slow" advTm="93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1050" row="7">
    <wetp:webextensionref xmlns:r="http://schemas.openxmlformats.org/officeDocument/2006/relationships" r:id="rId1"/>
  </wetp:taskpane>
  <wetp:taskpane dockstate="right" visibility="0" width="1050" row="8">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533E4E5C-94DE-438F-88AC-F9CB9422D270}">
  <we:reference id="wa104178141" version="3.10.0.152" store="en-US" storeType="OMEX"/>
  <we:alternateReferences>
    <we:reference id="wa104178141" version="3.10.0.152"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B697119-7D8A-4370-837F-999A61439C9E}">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6251</TotalTime>
  <Words>643</Words>
  <Application>Microsoft Office PowerPoint</Application>
  <PresentationFormat>Widescreen</PresentationFormat>
  <Paragraphs>190</Paragraphs>
  <Slides>45</Slides>
  <Notes>21</Notes>
  <HiddenSlides>1</HiddenSlides>
  <MMClips>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4" baseType="lpstr">
      <vt:lpstr>Aharoni</vt:lpstr>
      <vt:lpstr>Arial</vt:lpstr>
      <vt:lpstr>Bradley Hand ITC</vt:lpstr>
      <vt:lpstr>Calibri</vt:lpstr>
      <vt:lpstr>Calibri Light</vt:lpstr>
      <vt:lpstr>Open Sans</vt:lpstr>
      <vt:lpstr>Open Sans Light</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Apurva Tawde</dc:creator>
  <cp:lastModifiedBy>Agrawal,Vandana</cp:lastModifiedBy>
  <cp:revision>118</cp:revision>
  <dcterms:created xsi:type="dcterms:W3CDTF">2018-11-29T02:20:01Z</dcterms:created>
  <dcterms:modified xsi:type="dcterms:W3CDTF">2018-12-10T17:42:39Z</dcterms:modified>
</cp:coreProperties>
</file>